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handoutMasterIdLst>
    <p:handoutMasterId r:id="rId7"/>
  </p:handoutMasterIdLst>
  <p:sldIdLst>
    <p:sldId id="454" r:id="rId2"/>
    <p:sldId id="453" r:id="rId3"/>
    <p:sldId id="456" r:id="rId4"/>
    <p:sldId id="455" r:id="rId5"/>
  </p:sldIdLst>
  <p:sldSz cx="12192000" cy="6858000"/>
  <p:notesSz cx="6858000" cy="9144000"/>
  <p:custDataLst>
    <p:tags r:id="rId8"/>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a Boglind" initials="HB" lastIdx="9" clrIdx="0">
    <p:extLst>
      <p:ext uri="{19B8F6BF-5375-455C-9EA6-DF929625EA0E}">
        <p15:presenceInfo xmlns:p15="http://schemas.microsoft.com/office/powerpoint/2012/main" userId="S::hanna.boglind@gullers.se::2941f41c-d0da-4a1b-b492-ad9d221d49b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867"/>
    <a:srgbClr val="A8B6C5"/>
    <a:srgbClr val="F4EADB"/>
    <a:srgbClr val="8BC1EF"/>
    <a:srgbClr val="8BC1CD"/>
    <a:srgbClr val="B7D3D1"/>
    <a:srgbClr val="E299B0"/>
    <a:srgbClr val="5DC259"/>
    <a:srgbClr val="864ABD"/>
    <a:srgbClr val="FFDC2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E79FEE-A9C6-744E-8647-C50E17280CE8}" v="1" dt="2023-04-30T11:51:03.158"/>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llanmörkt format 2 - Dekorfär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llanmörkt format 2 - Dekorfär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71777"/>
  </p:normalViewPr>
  <p:slideViewPr>
    <p:cSldViewPr snapToGrid="0">
      <p:cViewPr varScale="1">
        <p:scale>
          <a:sx n="72" d="100"/>
          <a:sy n="72" d="100"/>
        </p:scale>
        <p:origin x="920" y="200"/>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p:cViewPr>
        <p:scale>
          <a:sx n="1" d="2"/>
          <a:sy n="1" d="2"/>
        </p:scale>
        <p:origin x="4680" y="12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lva Tegner" userId="542b344a-2c74-4fe9-bd46-1d702d21164e" providerId="ADAL" clId="{DFE79FEE-A9C6-744E-8647-C50E17280CE8}"/>
    <pc:docChg chg="custSel modSld">
      <pc:chgData name="Ylva Tegner" userId="542b344a-2c74-4fe9-bd46-1d702d21164e" providerId="ADAL" clId="{DFE79FEE-A9C6-744E-8647-C50E17280CE8}" dt="2023-05-02T08:09:01.750" v="199" actId="108"/>
      <pc:docMkLst>
        <pc:docMk/>
      </pc:docMkLst>
      <pc:sldChg chg="modSp mod">
        <pc:chgData name="Ylva Tegner" userId="542b344a-2c74-4fe9-bd46-1d702d21164e" providerId="ADAL" clId="{DFE79FEE-A9C6-744E-8647-C50E17280CE8}" dt="2023-04-30T13:52:43.111" v="45" actId="2"/>
        <pc:sldMkLst>
          <pc:docMk/>
          <pc:sldMk cId="2056196318" sldId="453"/>
        </pc:sldMkLst>
        <pc:spChg chg="mod">
          <ac:chgData name="Ylva Tegner" userId="542b344a-2c74-4fe9-bd46-1d702d21164e" providerId="ADAL" clId="{DFE79FEE-A9C6-744E-8647-C50E17280CE8}" dt="2023-04-30T13:52:43.111" v="45" actId="2"/>
          <ac:spMkLst>
            <pc:docMk/>
            <pc:sldMk cId="2056196318" sldId="453"/>
            <ac:spMk id="3" creationId="{BD34BB21-2FB5-E999-73D4-98EBE0F6C6A1}"/>
          </ac:spMkLst>
        </pc:spChg>
      </pc:sldChg>
      <pc:sldChg chg="modSp mod">
        <pc:chgData name="Ylva Tegner" userId="542b344a-2c74-4fe9-bd46-1d702d21164e" providerId="ADAL" clId="{DFE79FEE-A9C6-744E-8647-C50E17280CE8}" dt="2023-04-30T13:53:13.074" v="90" actId="2"/>
        <pc:sldMkLst>
          <pc:docMk/>
          <pc:sldMk cId="3248124773" sldId="454"/>
        </pc:sldMkLst>
        <pc:spChg chg="mod">
          <ac:chgData name="Ylva Tegner" userId="542b344a-2c74-4fe9-bd46-1d702d21164e" providerId="ADAL" clId="{DFE79FEE-A9C6-744E-8647-C50E17280CE8}" dt="2023-04-30T13:52:18.153" v="8" actId="2"/>
          <ac:spMkLst>
            <pc:docMk/>
            <pc:sldMk cId="3248124773" sldId="454"/>
            <ac:spMk id="4" creationId="{EAB73365-2B70-1A85-4416-DA2663F254ED}"/>
          </ac:spMkLst>
        </pc:spChg>
        <pc:spChg chg="mod">
          <ac:chgData name="Ylva Tegner" userId="542b344a-2c74-4fe9-bd46-1d702d21164e" providerId="ADAL" clId="{DFE79FEE-A9C6-744E-8647-C50E17280CE8}" dt="2023-04-30T13:52:18.600" v="10" actId="2"/>
          <ac:spMkLst>
            <pc:docMk/>
            <pc:sldMk cId="3248124773" sldId="454"/>
            <ac:spMk id="5" creationId="{1DB248DB-BCEB-7164-A6D1-5B36658D1F54}"/>
          </ac:spMkLst>
        </pc:spChg>
        <pc:spChg chg="mod">
          <ac:chgData name="Ylva Tegner" userId="542b344a-2c74-4fe9-bd46-1d702d21164e" providerId="ADAL" clId="{DFE79FEE-A9C6-744E-8647-C50E17280CE8}" dt="2023-04-30T13:53:13.074" v="90" actId="2"/>
          <ac:spMkLst>
            <pc:docMk/>
            <pc:sldMk cId="3248124773" sldId="454"/>
            <ac:spMk id="12" creationId="{9C85AC35-2B8F-8165-48AD-AE080C2F5E0E}"/>
          </ac:spMkLst>
        </pc:spChg>
      </pc:sldChg>
      <pc:sldChg chg="modSp mod">
        <pc:chgData name="Ylva Tegner" userId="542b344a-2c74-4fe9-bd46-1d702d21164e" providerId="ADAL" clId="{DFE79FEE-A9C6-744E-8647-C50E17280CE8}" dt="2023-05-02T08:09:01.750" v="199" actId="108"/>
        <pc:sldMkLst>
          <pc:docMk/>
          <pc:sldMk cId="2405316087" sldId="455"/>
        </pc:sldMkLst>
        <pc:spChg chg="mod">
          <ac:chgData name="Ylva Tegner" userId="542b344a-2c74-4fe9-bd46-1d702d21164e" providerId="ADAL" clId="{DFE79FEE-A9C6-744E-8647-C50E17280CE8}" dt="2023-04-30T13:53:12.854" v="89" actId="2"/>
          <ac:spMkLst>
            <pc:docMk/>
            <pc:sldMk cId="2405316087" sldId="455"/>
            <ac:spMk id="3" creationId="{BD34BB21-2FB5-E999-73D4-98EBE0F6C6A1}"/>
          </ac:spMkLst>
        </pc:spChg>
        <pc:spChg chg="mod">
          <ac:chgData name="Ylva Tegner" userId="542b344a-2c74-4fe9-bd46-1d702d21164e" providerId="ADAL" clId="{DFE79FEE-A9C6-744E-8647-C50E17280CE8}" dt="2023-04-30T13:57:52.315" v="138" actId="20577"/>
          <ac:spMkLst>
            <pc:docMk/>
            <pc:sldMk cId="2405316087" sldId="455"/>
            <ac:spMk id="9" creationId="{67DBEF32-30F8-CC57-20CD-209137829D98}"/>
          </ac:spMkLst>
        </pc:spChg>
        <pc:spChg chg="mod">
          <ac:chgData name="Ylva Tegner" userId="542b344a-2c74-4fe9-bd46-1d702d21164e" providerId="ADAL" clId="{DFE79FEE-A9C6-744E-8647-C50E17280CE8}" dt="2023-04-30T13:57:44.514" v="133" actId="20577"/>
          <ac:spMkLst>
            <pc:docMk/>
            <pc:sldMk cId="2405316087" sldId="455"/>
            <ac:spMk id="12" creationId="{E8A9FF04-0942-2B55-405A-430A6AF25B79}"/>
          </ac:spMkLst>
        </pc:spChg>
        <pc:spChg chg="mod">
          <ac:chgData name="Ylva Tegner" userId="542b344a-2c74-4fe9-bd46-1d702d21164e" providerId="ADAL" clId="{DFE79FEE-A9C6-744E-8647-C50E17280CE8}" dt="2023-05-02T08:09:01.750" v="199" actId="108"/>
          <ac:spMkLst>
            <pc:docMk/>
            <pc:sldMk cId="2405316087" sldId="455"/>
            <ac:spMk id="13" creationId="{4037131B-B628-CB93-BB9F-07BEA3FB1B33}"/>
          </ac:spMkLst>
        </pc:spChg>
      </pc:sldChg>
      <pc:sldChg chg="modSp mod">
        <pc:chgData name="Ylva Tegner" userId="542b344a-2c74-4fe9-bd46-1d702d21164e" providerId="ADAL" clId="{DFE79FEE-A9C6-744E-8647-C50E17280CE8}" dt="2023-04-30T13:53:10.185" v="83" actId="2"/>
        <pc:sldMkLst>
          <pc:docMk/>
          <pc:sldMk cId="296018101" sldId="456"/>
        </pc:sldMkLst>
        <pc:spChg chg="mod">
          <ac:chgData name="Ylva Tegner" userId="542b344a-2c74-4fe9-bd46-1d702d21164e" providerId="ADAL" clId="{DFE79FEE-A9C6-744E-8647-C50E17280CE8}" dt="2023-04-30T13:53:04.959" v="60" actId="2"/>
          <ac:spMkLst>
            <pc:docMk/>
            <pc:sldMk cId="296018101" sldId="456"/>
            <ac:spMk id="4" creationId="{EAB73365-2B70-1A85-4416-DA2663F254ED}"/>
          </ac:spMkLst>
        </pc:spChg>
        <pc:spChg chg="mod">
          <ac:chgData name="Ylva Tegner" userId="542b344a-2c74-4fe9-bd46-1d702d21164e" providerId="ADAL" clId="{DFE79FEE-A9C6-744E-8647-C50E17280CE8}" dt="2023-04-30T13:53:05.375" v="62" actId="2"/>
          <ac:spMkLst>
            <pc:docMk/>
            <pc:sldMk cId="296018101" sldId="456"/>
            <ac:spMk id="5" creationId="{1DB248DB-BCEB-7164-A6D1-5B36658D1F54}"/>
          </ac:spMkLst>
        </pc:spChg>
        <pc:spChg chg="mod">
          <ac:chgData name="Ylva Tegner" userId="542b344a-2c74-4fe9-bd46-1d702d21164e" providerId="ADAL" clId="{DFE79FEE-A9C6-744E-8647-C50E17280CE8}" dt="2023-04-30T13:53:10.185" v="83" actId="2"/>
          <ac:spMkLst>
            <pc:docMk/>
            <pc:sldMk cId="296018101" sldId="456"/>
            <ac:spMk id="12" creationId="{9C85AC35-2B8F-8165-48AD-AE080C2F5E0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51617259-9F5C-7846-97C4-D086442A735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a:extLst>
              <a:ext uri="{FF2B5EF4-FFF2-40B4-BE49-F238E27FC236}">
                <a16:creationId xmlns:a16="http://schemas.microsoft.com/office/drawing/2014/main" id="{04EC06D2-4BF1-9F4A-8E76-9A0590F8943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1CD233-9A83-D940-87F9-3EB97114C932}" type="datetimeFigureOut">
              <a:rPr lang="sv-SE" smtClean="0"/>
              <a:t>2023-05-02</a:t>
            </a:fld>
            <a:endParaRPr lang="sv-SE" dirty="0"/>
          </a:p>
        </p:txBody>
      </p:sp>
      <p:sp>
        <p:nvSpPr>
          <p:cNvPr id="4" name="Platshållare för sidfot 3">
            <a:extLst>
              <a:ext uri="{FF2B5EF4-FFF2-40B4-BE49-F238E27FC236}">
                <a16:creationId xmlns:a16="http://schemas.microsoft.com/office/drawing/2014/main" id="{32739CD4-DF8A-5149-8A09-39ACBCC9E19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5" name="Platshållare för bildnummer 4">
            <a:extLst>
              <a:ext uri="{FF2B5EF4-FFF2-40B4-BE49-F238E27FC236}">
                <a16:creationId xmlns:a16="http://schemas.microsoft.com/office/drawing/2014/main" id="{60531CE7-25D2-BF4F-A53C-685B4736B52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D41447-C618-BF41-AC75-8F16482DAB25}" type="slidenum">
              <a:rPr lang="sv-SE" smtClean="0"/>
              <a:t>‹#›</a:t>
            </a:fld>
            <a:endParaRPr lang="sv-SE" dirty="0"/>
          </a:p>
        </p:txBody>
      </p:sp>
    </p:spTree>
    <p:extLst>
      <p:ext uri="{BB962C8B-B14F-4D97-AF65-F5344CB8AC3E}">
        <p14:creationId xmlns:p14="http://schemas.microsoft.com/office/powerpoint/2010/main" val="4073951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9E7533-F487-EB4C-B3C2-501095BCA148}" type="datetimeFigureOut">
              <a:rPr lang="sv-SE" smtClean="0"/>
              <a:t>2023-05-02</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26769A-A107-DE45-A9D7-64FB56A45ECC}" type="slidenum">
              <a:rPr lang="sv-SE" smtClean="0"/>
              <a:t>‹#›</a:t>
            </a:fld>
            <a:endParaRPr lang="sv-SE" dirty="0"/>
          </a:p>
        </p:txBody>
      </p:sp>
    </p:spTree>
    <p:extLst>
      <p:ext uri="{BB962C8B-B14F-4D97-AF65-F5344CB8AC3E}">
        <p14:creationId xmlns:p14="http://schemas.microsoft.com/office/powerpoint/2010/main" val="3343128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Ska fundera ut nåt exempel </a:t>
            </a:r>
          </a:p>
        </p:txBody>
      </p:sp>
      <p:sp>
        <p:nvSpPr>
          <p:cNvPr id="4" name="Platshållare för bildnummer 3"/>
          <p:cNvSpPr>
            <a:spLocks noGrp="1"/>
          </p:cNvSpPr>
          <p:nvPr>
            <p:ph type="sldNum" sz="quarter" idx="5"/>
          </p:nvPr>
        </p:nvSpPr>
        <p:spPr/>
        <p:txBody>
          <a:bodyPr/>
          <a:lstStyle/>
          <a:p>
            <a:fld id="{A626769A-A107-DE45-A9D7-64FB56A45ECC}" type="slidenum">
              <a:rPr lang="sv-SE" smtClean="0"/>
              <a:t>3</a:t>
            </a:fld>
            <a:endParaRPr lang="sv-SE" dirty="0"/>
          </a:p>
        </p:txBody>
      </p:sp>
    </p:spTree>
    <p:extLst>
      <p:ext uri="{BB962C8B-B14F-4D97-AF65-F5344CB8AC3E}">
        <p14:creationId xmlns:p14="http://schemas.microsoft.com/office/powerpoint/2010/main" val="39817598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Pr>
        <a:solidFill>
          <a:srgbClr val="B7D3D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5B22447E-113D-164C-8530-6CFF67CFDBA3}"/>
              </a:ext>
            </a:extLst>
          </p:cNvPr>
          <p:cNvSpPr/>
          <p:nvPr userDrawn="1"/>
        </p:nvSpPr>
        <p:spPr>
          <a:xfrm>
            <a:off x="0" y="144681"/>
            <a:ext cx="12192000" cy="6858000"/>
          </a:xfrm>
          <a:prstGeom prst="rect">
            <a:avLst/>
          </a:prstGeom>
          <a:solidFill>
            <a:srgbClr val="B7D3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9751CAC9-700F-E840-B33D-983A8AED7A64}"/>
              </a:ext>
            </a:extLst>
          </p:cNvPr>
          <p:cNvSpPr>
            <a:spLocks noGrp="1"/>
          </p:cNvSpPr>
          <p:nvPr>
            <p:ph type="ctrTitle" hasCustomPrompt="1"/>
          </p:nvPr>
        </p:nvSpPr>
        <p:spPr>
          <a:xfrm>
            <a:off x="1524000" y="1827008"/>
            <a:ext cx="9144000" cy="2387600"/>
          </a:xfrm>
        </p:spPr>
        <p:txBody>
          <a:bodyPr anchor="t" anchorCtr="0">
            <a:noAutofit/>
          </a:bodyPr>
          <a:lstStyle>
            <a:lvl1pPr algn="ctr">
              <a:defRPr sz="6600">
                <a:latin typeface="Londrina Solid" pitchFamily="2" charset="77"/>
              </a:defRPr>
            </a:lvl1pPr>
          </a:lstStyle>
          <a:p>
            <a:r>
              <a:rPr lang="sv-SE"/>
              <a:t>KLICKA HÄR FÖR ATT ÄNDRA MALL FÖR RUBRIKFORMAT</a:t>
            </a:r>
          </a:p>
        </p:txBody>
      </p:sp>
      <p:sp>
        <p:nvSpPr>
          <p:cNvPr id="3" name="Underrubrik 2">
            <a:extLst>
              <a:ext uri="{FF2B5EF4-FFF2-40B4-BE49-F238E27FC236}">
                <a16:creationId xmlns:a16="http://schemas.microsoft.com/office/drawing/2014/main" id="{48DDAB13-311E-204D-A9E5-7F5A12AC9FED}"/>
              </a:ext>
            </a:extLst>
          </p:cNvPr>
          <p:cNvSpPr>
            <a:spLocks noGrp="1"/>
          </p:cNvSpPr>
          <p:nvPr>
            <p:ph type="subTitle" idx="1"/>
          </p:nvPr>
        </p:nvSpPr>
        <p:spPr>
          <a:xfrm>
            <a:off x="1524000" y="3828846"/>
            <a:ext cx="9144000" cy="1655762"/>
          </a:xfrm>
        </p:spPr>
        <p:txBody>
          <a:bodyPr>
            <a:noAutofit/>
          </a:bodyPr>
          <a:lstStyle>
            <a:lvl1pPr marL="0" indent="0" algn="ctr">
              <a:buNone/>
              <a:defRPr sz="1800" b="0" i="0">
                <a:solidFill>
                  <a:srgbClr val="FF2867"/>
                </a:solidFill>
                <a:latin typeface="Arvo" panose="02000000000000000000"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ECE2EB5B-502E-1741-B616-DA5E7B0A4CD1}"/>
              </a:ext>
            </a:extLst>
          </p:cNvPr>
          <p:cNvSpPr>
            <a:spLocks noGrp="1"/>
          </p:cNvSpPr>
          <p:nvPr>
            <p:ph type="dt" sz="half" idx="10"/>
          </p:nvPr>
        </p:nvSpPr>
        <p:spPr/>
        <p:txBody>
          <a:bodyPr/>
          <a:lstStyle/>
          <a:p>
            <a:fld id="{59C435BE-F30E-774C-975B-8FBD2D3F42B4}" type="datetimeFigureOut">
              <a:rPr lang="sv-SE" smtClean="0"/>
              <a:t>2023-05-02</a:t>
            </a:fld>
            <a:endParaRPr lang="sv-SE" dirty="0"/>
          </a:p>
        </p:txBody>
      </p:sp>
      <p:sp>
        <p:nvSpPr>
          <p:cNvPr id="5" name="Platshållare för sidfot 4">
            <a:extLst>
              <a:ext uri="{FF2B5EF4-FFF2-40B4-BE49-F238E27FC236}">
                <a16:creationId xmlns:a16="http://schemas.microsoft.com/office/drawing/2014/main" id="{62BD4138-D589-8F47-98D0-BC797F97B5A1}"/>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4221D3F4-8DDD-4B46-A2EC-ED65CCB1F107}"/>
              </a:ext>
            </a:extLst>
          </p:cNvPr>
          <p:cNvSpPr>
            <a:spLocks noGrp="1"/>
          </p:cNvSpPr>
          <p:nvPr>
            <p:ph type="sldNum" sz="quarter" idx="12"/>
          </p:nvPr>
        </p:nvSpPr>
        <p:spPr/>
        <p:txBody>
          <a:bodyPr/>
          <a:lstStyle/>
          <a:p>
            <a:fld id="{365F8528-AA18-C149-8731-0FF2A076D73C}" type="slidenum">
              <a:rPr lang="sv-SE" smtClean="0"/>
              <a:t>‹#›</a:t>
            </a:fld>
            <a:endParaRPr lang="sv-SE" dirty="0"/>
          </a:p>
        </p:txBody>
      </p:sp>
      <p:pic>
        <p:nvPicPr>
          <p:cNvPr id="7" name="Bildobjekt 6">
            <a:extLst>
              <a:ext uri="{FF2B5EF4-FFF2-40B4-BE49-F238E27FC236}">
                <a16:creationId xmlns:a16="http://schemas.microsoft.com/office/drawing/2014/main" id="{1E84D2FB-490C-8E45-B35A-539BD601F218}"/>
              </a:ext>
            </a:extLst>
          </p:cNvPr>
          <p:cNvPicPr>
            <a:picLocks noChangeAspect="1"/>
          </p:cNvPicPr>
          <p:nvPr userDrawn="1"/>
        </p:nvPicPr>
        <p:blipFill>
          <a:blip r:embed="rId2"/>
          <a:stretch>
            <a:fillRect/>
          </a:stretch>
        </p:blipFill>
        <p:spPr>
          <a:xfrm>
            <a:off x="5824603" y="5484608"/>
            <a:ext cx="542793" cy="775107"/>
          </a:xfrm>
          <a:prstGeom prst="rect">
            <a:avLst/>
          </a:prstGeom>
        </p:spPr>
      </p:pic>
      <p:sp>
        <p:nvSpPr>
          <p:cNvPr id="8" name="textruta 7">
            <a:extLst>
              <a:ext uri="{FF2B5EF4-FFF2-40B4-BE49-F238E27FC236}">
                <a16:creationId xmlns:a16="http://schemas.microsoft.com/office/drawing/2014/main" id="{92751661-9ABA-B547-A244-0AD302052A73}"/>
              </a:ext>
            </a:extLst>
          </p:cNvPr>
          <p:cNvSpPr txBox="1"/>
          <p:nvPr userDrawn="1"/>
        </p:nvSpPr>
        <p:spPr>
          <a:xfrm>
            <a:off x="4506191" y="6356350"/>
            <a:ext cx="3179618"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900" kern="1200" dirty="0">
                <a:solidFill>
                  <a:schemeClr val="tx1"/>
                </a:solidFill>
                <a:effectLst/>
                <a:latin typeface="Arvo" panose="02000000000000000000" pitchFamily="2" charset="77"/>
                <a:ea typeface="+mn-ea"/>
                <a:cs typeface="+mn-cs"/>
              </a:rPr>
              <a:t>Levla är ett hälsoprojekt för barn och unga på initiativ</a:t>
            </a:r>
            <a:br>
              <a:rPr lang="sv-SE" sz="900" kern="1200" dirty="0">
                <a:solidFill>
                  <a:schemeClr val="tx1"/>
                </a:solidFill>
                <a:effectLst/>
                <a:latin typeface="Arvo" panose="02000000000000000000" pitchFamily="2" charset="77"/>
                <a:ea typeface="+mn-ea"/>
                <a:cs typeface="+mn-cs"/>
              </a:rPr>
            </a:br>
            <a:r>
              <a:rPr lang="sv-SE" sz="900" kern="1200" dirty="0">
                <a:solidFill>
                  <a:schemeClr val="tx1"/>
                </a:solidFill>
                <a:effectLst/>
                <a:latin typeface="Arvo" panose="02000000000000000000" pitchFamily="2" charset="77"/>
                <a:ea typeface="+mn-ea"/>
                <a:cs typeface="+mn-cs"/>
              </a:rPr>
              <a:t>av Regionalt cancercentrun Stockholm Gotland</a:t>
            </a:r>
          </a:p>
          <a:p>
            <a:endParaRPr lang="sv-SE" dirty="0"/>
          </a:p>
        </p:txBody>
      </p:sp>
    </p:spTree>
    <p:extLst>
      <p:ext uri="{BB962C8B-B14F-4D97-AF65-F5344CB8AC3E}">
        <p14:creationId xmlns:p14="http://schemas.microsoft.com/office/powerpoint/2010/main" val="2749511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95B6FDD7-CD8A-134F-95F2-7DAFF1CF7BEA}"/>
              </a:ext>
            </a:extLst>
          </p:cNvPr>
          <p:cNvSpPr>
            <a:spLocks noGrp="1"/>
          </p:cNvSpPr>
          <p:nvPr>
            <p:ph sz="half" idx="1"/>
          </p:nvPr>
        </p:nvSpPr>
        <p:spPr>
          <a:xfrm>
            <a:off x="838200" y="2230560"/>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FB916F6-8C92-9345-8207-8A932980F0A8}"/>
              </a:ext>
            </a:extLst>
          </p:cNvPr>
          <p:cNvSpPr>
            <a:spLocks noGrp="1"/>
          </p:cNvSpPr>
          <p:nvPr>
            <p:ph sz="half" idx="2"/>
          </p:nvPr>
        </p:nvSpPr>
        <p:spPr>
          <a:xfrm>
            <a:off x="6172200" y="2230560"/>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71799F9-0C42-EF41-BF34-EAB0380A88E5}"/>
              </a:ext>
            </a:extLst>
          </p:cNvPr>
          <p:cNvSpPr>
            <a:spLocks noGrp="1"/>
          </p:cNvSpPr>
          <p:nvPr>
            <p:ph type="dt" sz="half" idx="10"/>
          </p:nvPr>
        </p:nvSpPr>
        <p:spPr/>
        <p:txBody>
          <a:bodyPr/>
          <a:lstStyle/>
          <a:p>
            <a:fld id="{59C435BE-F30E-774C-975B-8FBD2D3F42B4}" type="datetimeFigureOut">
              <a:rPr lang="sv-SE" smtClean="0"/>
              <a:t>2023-05-02</a:t>
            </a:fld>
            <a:endParaRPr lang="sv-SE" dirty="0"/>
          </a:p>
        </p:txBody>
      </p:sp>
      <p:sp>
        <p:nvSpPr>
          <p:cNvPr id="6" name="Platshållare för sidfot 5">
            <a:extLst>
              <a:ext uri="{FF2B5EF4-FFF2-40B4-BE49-F238E27FC236}">
                <a16:creationId xmlns:a16="http://schemas.microsoft.com/office/drawing/2014/main" id="{C82B4F3B-8FFE-3941-8CBF-C0DA6D5168A0}"/>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3A8C2E92-4E29-C249-89EB-279936E11E48}"/>
              </a:ext>
            </a:extLst>
          </p:cNvPr>
          <p:cNvSpPr>
            <a:spLocks noGrp="1"/>
          </p:cNvSpPr>
          <p:nvPr>
            <p:ph type="sldNum" sz="quarter" idx="12"/>
          </p:nvPr>
        </p:nvSpPr>
        <p:spPr/>
        <p:txBody>
          <a:bodyPr/>
          <a:lstStyle/>
          <a:p>
            <a:fld id="{365F8528-AA18-C149-8731-0FF2A076D73C}" type="slidenum">
              <a:rPr lang="sv-SE" smtClean="0"/>
              <a:t>‹#›</a:t>
            </a:fld>
            <a:endParaRPr lang="sv-SE" dirty="0"/>
          </a:p>
        </p:txBody>
      </p:sp>
      <p:pic>
        <p:nvPicPr>
          <p:cNvPr id="10" name="Bildobjekt 9">
            <a:extLst>
              <a:ext uri="{FF2B5EF4-FFF2-40B4-BE49-F238E27FC236}">
                <a16:creationId xmlns:a16="http://schemas.microsoft.com/office/drawing/2014/main" id="{36A0796A-6298-F248-A1AA-F1C85A37289A}"/>
              </a:ext>
            </a:extLst>
          </p:cNvPr>
          <p:cNvPicPr>
            <a:picLocks noChangeAspect="1"/>
          </p:cNvPicPr>
          <p:nvPr userDrawn="1"/>
        </p:nvPicPr>
        <p:blipFill>
          <a:blip r:embed="rId2"/>
          <a:stretch>
            <a:fillRect/>
          </a:stretch>
        </p:blipFill>
        <p:spPr>
          <a:xfrm>
            <a:off x="8325993" y="6212464"/>
            <a:ext cx="351296" cy="501650"/>
          </a:xfrm>
          <a:prstGeom prst="rect">
            <a:avLst/>
          </a:prstGeom>
        </p:spPr>
      </p:pic>
      <p:sp>
        <p:nvSpPr>
          <p:cNvPr id="11" name="textruta 10">
            <a:extLst>
              <a:ext uri="{FF2B5EF4-FFF2-40B4-BE49-F238E27FC236}">
                <a16:creationId xmlns:a16="http://schemas.microsoft.com/office/drawing/2014/main" id="{AF79A235-8086-E64D-A8D5-11BC85944A51}"/>
              </a:ext>
            </a:extLst>
          </p:cNvPr>
          <p:cNvSpPr txBox="1"/>
          <p:nvPr userDrawn="1"/>
        </p:nvSpPr>
        <p:spPr>
          <a:xfrm>
            <a:off x="8765113" y="6280727"/>
            <a:ext cx="317961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kern="1200" dirty="0">
                <a:solidFill>
                  <a:schemeClr val="tx1"/>
                </a:solidFill>
                <a:effectLst/>
                <a:latin typeface="Arvo" panose="02000000000000000000" pitchFamily="2" charset="77"/>
                <a:ea typeface="+mn-ea"/>
                <a:cs typeface="+mn-cs"/>
              </a:rPr>
              <a:t>Levla är ett hälsoprojekt för barn och unga på initiativ</a:t>
            </a:r>
            <a:br>
              <a:rPr lang="sv-SE" sz="900" kern="1200" dirty="0">
                <a:solidFill>
                  <a:schemeClr val="tx1"/>
                </a:solidFill>
                <a:effectLst/>
                <a:latin typeface="Arvo" panose="02000000000000000000" pitchFamily="2" charset="77"/>
                <a:ea typeface="+mn-ea"/>
                <a:cs typeface="+mn-cs"/>
              </a:rPr>
            </a:br>
            <a:r>
              <a:rPr lang="sv-SE" sz="900" kern="1200" dirty="0">
                <a:solidFill>
                  <a:schemeClr val="tx1"/>
                </a:solidFill>
                <a:effectLst/>
                <a:latin typeface="Arvo" panose="02000000000000000000" pitchFamily="2" charset="77"/>
                <a:ea typeface="+mn-ea"/>
                <a:cs typeface="+mn-cs"/>
              </a:rPr>
              <a:t>av Regionalt cancercentrun Stockholm Gotland</a:t>
            </a:r>
          </a:p>
          <a:p>
            <a:endParaRPr lang="sv-SE" dirty="0"/>
          </a:p>
        </p:txBody>
      </p:sp>
      <p:sp>
        <p:nvSpPr>
          <p:cNvPr id="12" name="Rubrik 1">
            <a:extLst>
              <a:ext uri="{FF2B5EF4-FFF2-40B4-BE49-F238E27FC236}">
                <a16:creationId xmlns:a16="http://schemas.microsoft.com/office/drawing/2014/main" id="{E1BE56A4-42C5-194D-8BCF-0AA352AE0808}"/>
              </a:ext>
            </a:extLst>
          </p:cNvPr>
          <p:cNvSpPr>
            <a:spLocks noGrp="1"/>
          </p:cNvSpPr>
          <p:nvPr>
            <p:ph type="title"/>
          </p:nvPr>
        </p:nvSpPr>
        <p:spPr>
          <a:xfrm>
            <a:off x="838200" y="904997"/>
            <a:ext cx="10515600" cy="1325563"/>
          </a:xfrm>
        </p:spPr>
        <p:txBody>
          <a:bodyPr/>
          <a:lstStyle/>
          <a:p>
            <a:r>
              <a:rPr lang="sv-SE"/>
              <a:t>Klicka här för att ändra mall för rubrikformat</a:t>
            </a:r>
          </a:p>
        </p:txBody>
      </p:sp>
    </p:spTree>
    <p:extLst>
      <p:ext uri="{BB962C8B-B14F-4D97-AF65-F5344CB8AC3E}">
        <p14:creationId xmlns:p14="http://schemas.microsoft.com/office/powerpoint/2010/main" val="1274629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45EA4EEB-70E5-FD49-B19E-AB713BDA0357}"/>
              </a:ext>
            </a:extLst>
          </p:cNvPr>
          <p:cNvSpPr>
            <a:spLocks noGrp="1"/>
          </p:cNvSpPr>
          <p:nvPr>
            <p:ph type="dt" sz="half" idx="10"/>
          </p:nvPr>
        </p:nvSpPr>
        <p:spPr/>
        <p:txBody>
          <a:bodyPr/>
          <a:lstStyle/>
          <a:p>
            <a:fld id="{59C435BE-F30E-774C-975B-8FBD2D3F42B4}" type="datetimeFigureOut">
              <a:rPr lang="sv-SE" smtClean="0"/>
              <a:t>2023-05-02</a:t>
            </a:fld>
            <a:endParaRPr lang="sv-SE" dirty="0"/>
          </a:p>
        </p:txBody>
      </p:sp>
      <p:sp>
        <p:nvSpPr>
          <p:cNvPr id="4" name="Platshållare för sidfot 3">
            <a:extLst>
              <a:ext uri="{FF2B5EF4-FFF2-40B4-BE49-F238E27FC236}">
                <a16:creationId xmlns:a16="http://schemas.microsoft.com/office/drawing/2014/main" id="{477C4AE6-FB52-1845-A9A5-6BC49079354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ACDDAFB1-9781-AF46-ADE0-6E3C31F31F38}"/>
              </a:ext>
            </a:extLst>
          </p:cNvPr>
          <p:cNvSpPr>
            <a:spLocks noGrp="1"/>
          </p:cNvSpPr>
          <p:nvPr>
            <p:ph type="sldNum" sz="quarter" idx="12"/>
          </p:nvPr>
        </p:nvSpPr>
        <p:spPr/>
        <p:txBody>
          <a:bodyPr/>
          <a:lstStyle/>
          <a:p>
            <a:fld id="{365F8528-AA18-C149-8731-0FF2A076D73C}" type="slidenum">
              <a:rPr lang="sv-SE" smtClean="0"/>
              <a:t>‹#›</a:t>
            </a:fld>
            <a:endParaRPr lang="sv-SE" dirty="0"/>
          </a:p>
        </p:txBody>
      </p:sp>
      <p:pic>
        <p:nvPicPr>
          <p:cNvPr id="8" name="Bildobjekt 7">
            <a:extLst>
              <a:ext uri="{FF2B5EF4-FFF2-40B4-BE49-F238E27FC236}">
                <a16:creationId xmlns:a16="http://schemas.microsoft.com/office/drawing/2014/main" id="{0FE7ED77-1C5F-6C43-891A-52AA8AAD0AA2}"/>
              </a:ext>
            </a:extLst>
          </p:cNvPr>
          <p:cNvPicPr>
            <a:picLocks noChangeAspect="1"/>
          </p:cNvPicPr>
          <p:nvPr userDrawn="1"/>
        </p:nvPicPr>
        <p:blipFill>
          <a:blip r:embed="rId2"/>
          <a:stretch>
            <a:fillRect/>
          </a:stretch>
        </p:blipFill>
        <p:spPr>
          <a:xfrm>
            <a:off x="8325993" y="6212464"/>
            <a:ext cx="351296" cy="501650"/>
          </a:xfrm>
          <a:prstGeom prst="rect">
            <a:avLst/>
          </a:prstGeom>
        </p:spPr>
      </p:pic>
      <p:sp>
        <p:nvSpPr>
          <p:cNvPr id="9" name="textruta 8">
            <a:extLst>
              <a:ext uri="{FF2B5EF4-FFF2-40B4-BE49-F238E27FC236}">
                <a16:creationId xmlns:a16="http://schemas.microsoft.com/office/drawing/2014/main" id="{8FC348C4-38C7-744F-A56A-AD0F7327FBB6}"/>
              </a:ext>
            </a:extLst>
          </p:cNvPr>
          <p:cNvSpPr txBox="1"/>
          <p:nvPr userDrawn="1"/>
        </p:nvSpPr>
        <p:spPr>
          <a:xfrm>
            <a:off x="8765113" y="6280727"/>
            <a:ext cx="317961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kern="1200" dirty="0">
                <a:solidFill>
                  <a:schemeClr val="tx1"/>
                </a:solidFill>
                <a:effectLst/>
                <a:latin typeface="Arvo" panose="02000000000000000000" pitchFamily="2" charset="77"/>
                <a:ea typeface="+mn-ea"/>
                <a:cs typeface="+mn-cs"/>
              </a:rPr>
              <a:t>Levla är ett hälsoprojekt för barn och unga på initiativ</a:t>
            </a:r>
            <a:br>
              <a:rPr lang="sv-SE" sz="900" kern="1200" dirty="0">
                <a:solidFill>
                  <a:schemeClr val="tx1"/>
                </a:solidFill>
                <a:effectLst/>
                <a:latin typeface="Arvo" panose="02000000000000000000" pitchFamily="2" charset="77"/>
                <a:ea typeface="+mn-ea"/>
                <a:cs typeface="+mn-cs"/>
              </a:rPr>
            </a:br>
            <a:r>
              <a:rPr lang="sv-SE" sz="900" kern="1200" dirty="0">
                <a:solidFill>
                  <a:schemeClr val="tx1"/>
                </a:solidFill>
                <a:effectLst/>
                <a:latin typeface="Arvo" panose="02000000000000000000" pitchFamily="2" charset="77"/>
                <a:ea typeface="+mn-ea"/>
                <a:cs typeface="+mn-cs"/>
              </a:rPr>
              <a:t>av Regionalt cancercentrun Stockholm Gotland</a:t>
            </a:r>
          </a:p>
          <a:p>
            <a:endParaRPr lang="sv-SE" dirty="0"/>
          </a:p>
        </p:txBody>
      </p:sp>
      <p:sp>
        <p:nvSpPr>
          <p:cNvPr id="10" name="Rubrik 1">
            <a:extLst>
              <a:ext uri="{FF2B5EF4-FFF2-40B4-BE49-F238E27FC236}">
                <a16:creationId xmlns:a16="http://schemas.microsoft.com/office/drawing/2014/main" id="{DF7AB53C-8DC2-F549-AD97-485E93DFEEE4}"/>
              </a:ext>
            </a:extLst>
          </p:cNvPr>
          <p:cNvSpPr>
            <a:spLocks noGrp="1"/>
          </p:cNvSpPr>
          <p:nvPr>
            <p:ph type="title"/>
          </p:nvPr>
        </p:nvSpPr>
        <p:spPr>
          <a:xfrm>
            <a:off x="838200" y="904997"/>
            <a:ext cx="10515600" cy="1325563"/>
          </a:xfrm>
        </p:spPr>
        <p:txBody>
          <a:bodyPr/>
          <a:lstStyle/>
          <a:p>
            <a:r>
              <a:rPr lang="sv-SE"/>
              <a:t>Klicka här för att ändra mall för rubrikformat</a:t>
            </a:r>
          </a:p>
        </p:txBody>
      </p:sp>
    </p:spTree>
    <p:extLst>
      <p:ext uri="{BB962C8B-B14F-4D97-AF65-F5344CB8AC3E}">
        <p14:creationId xmlns:p14="http://schemas.microsoft.com/office/powerpoint/2010/main" val="13876565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DD1BB4-A597-424B-9A2A-AE6DDC50EA8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BB9DC8D-A597-B54D-BE98-35FE3E051C89}"/>
              </a:ext>
            </a:extLst>
          </p:cNvPr>
          <p:cNvSpPr>
            <a:spLocks noGrp="1"/>
          </p:cNvSpPr>
          <p:nvPr>
            <p:ph idx="1"/>
          </p:nvPr>
        </p:nvSpPr>
        <p:spPr>
          <a:xfrm>
            <a:off x="5183188" y="987425"/>
            <a:ext cx="6172200" cy="4873625"/>
          </a:xfrm>
        </p:spPr>
        <p:txBody>
          <a:bodyPr/>
          <a:lstStyle>
            <a:lvl1pPr>
              <a:buFont typeface="Arial" panose="020B0604020202020204" pitchFamily="34" charset="0"/>
              <a:buChar char="•"/>
              <a:defRPr sz="2400"/>
            </a:lvl1pPr>
            <a:lvl2pPr>
              <a:buFont typeface="Arial" panose="020B0604020202020204" pitchFamily="34" charset="0"/>
              <a:buChar char="•"/>
              <a:defRPr sz="2000"/>
            </a:lvl2pPr>
            <a:lvl3pPr>
              <a:buFont typeface="Arial" panose="020B0604020202020204" pitchFamily="34" charset="0"/>
              <a:buChar char="•"/>
              <a:defRPr sz="1600"/>
            </a:lvl3pPr>
            <a:lvl4pPr>
              <a:buFont typeface="Arial" panose="020B0604020202020204" pitchFamily="34" charset="0"/>
              <a:buChar char="•"/>
              <a:defRPr sz="1400"/>
            </a:lvl4pPr>
            <a:lvl5pPr>
              <a:buFont typeface="Arial" panose="020B0604020202020204" pitchFamily="34" charset="0"/>
              <a:buChar char="•"/>
              <a:defRPr sz="12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6A445967-B221-3F4F-A7C9-C33142ED9AA5}"/>
              </a:ext>
            </a:extLst>
          </p:cNvPr>
          <p:cNvSpPr>
            <a:spLocks noGrp="1"/>
          </p:cNvSpPr>
          <p:nvPr>
            <p:ph type="body" sz="half" idx="2"/>
          </p:nvPr>
        </p:nvSpPr>
        <p:spPr>
          <a:xfrm>
            <a:off x="839788" y="2186353"/>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4F77F98-123E-9D49-BE51-BAD325BDE0B0}"/>
              </a:ext>
            </a:extLst>
          </p:cNvPr>
          <p:cNvSpPr>
            <a:spLocks noGrp="1"/>
          </p:cNvSpPr>
          <p:nvPr>
            <p:ph type="dt" sz="half" idx="10"/>
          </p:nvPr>
        </p:nvSpPr>
        <p:spPr/>
        <p:txBody>
          <a:bodyPr/>
          <a:lstStyle/>
          <a:p>
            <a:fld id="{59C435BE-F30E-774C-975B-8FBD2D3F42B4}" type="datetimeFigureOut">
              <a:rPr lang="sv-SE" smtClean="0"/>
              <a:t>2023-05-02</a:t>
            </a:fld>
            <a:endParaRPr lang="sv-SE" dirty="0"/>
          </a:p>
        </p:txBody>
      </p:sp>
      <p:sp>
        <p:nvSpPr>
          <p:cNvPr id="6" name="Platshållare för sidfot 5">
            <a:extLst>
              <a:ext uri="{FF2B5EF4-FFF2-40B4-BE49-F238E27FC236}">
                <a16:creationId xmlns:a16="http://schemas.microsoft.com/office/drawing/2014/main" id="{9A2706A0-A28A-9647-AF43-6379AA2800FB}"/>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7A102589-BBD9-3448-BE9A-72D0663F99FD}"/>
              </a:ext>
            </a:extLst>
          </p:cNvPr>
          <p:cNvSpPr>
            <a:spLocks noGrp="1"/>
          </p:cNvSpPr>
          <p:nvPr>
            <p:ph type="sldNum" sz="quarter" idx="12"/>
          </p:nvPr>
        </p:nvSpPr>
        <p:spPr/>
        <p:txBody>
          <a:bodyPr/>
          <a:lstStyle/>
          <a:p>
            <a:fld id="{365F8528-AA18-C149-8731-0FF2A076D73C}" type="slidenum">
              <a:rPr lang="sv-SE" smtClean="0"/>
              <a:t>‹#›</a:t>
            </a:fld>
            <a:endParaRPr lang="sv-SE" dirty="0"/>
          </a:p>
        </p:txBody>
      </p:sp>
      <p:pic>
        <p:nvPicPr>
          <p:cNvPr id="10" name="Bildobjekt 9">
            <a:extLst>
              <a:ext uri="{FF2B5EF4-FFF2-40B4-BE49-F238E27FC236}">
                <a16:creationId xmlns:a16="http://schemas.microsoft.com/office/drawing/2014/main" id="{6B2034F7-27BB-2C44-9B73-F8BCB6D5D31E}"/>
              </a:ext>
            </a:extLst>
          </p:cNvPr>
          <p:cNvPicPr>
            <a:picLocks noChangeAspect="1"/>
          </p:cNvPicPr>
          <p:nvPr userDrawn="1"/>
        </p:nvPicPr>
        <p:blipFill>
          <a:blip r:embed="rId2"/>
          <a:stretch>
            <a:fillRect/>
          </a:stretch>
        </p:blipFill>
        <p:spPr>
          <a:xfrm>
            <a:off x="8325993" y="6212464"/>
            <a:ext cx="351296" cy="501650"/>
          </a:xfrm>
          <a:prstGeom prst="rect">
            <a:avLst/>
          </a:prstGeom>
        </p:spPr>
      </p:pic>
      <p:sp>
        <p:nvSpPr>
          <p:cNvPr id="11" name="textruta 10">
            <a:extLst>
              <a:ext uri="{FF2B5EF4-FFF2-40B4-BE49-F238E27FC236}">
                <a16:creationId xmlns:a16="http://schemas.microsoft.com/office/drawing/2014/main" id="{FF10A461-A8BA-484B-9E6A-22C55C6778AD}"/>
              </a:ext>
            </a:extLst>
          </p:cNvPr>
          <p:cNvSpPr txBox="1"/>
          <p:nvPr userDrawn="1"/>
        </p:nvSpPr>
        <p:spPr>
          <a:xfrm>
            <a:off x="8765113" y="6280727"/>
            <a:ext cx="317961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kern="1200" dirty="0">
                <a:solidFill>
                  <a:schemeClr val="tx1"/>
                </a:solidFill>
                <a:effectLst/>
                <a:latin typeface="Arvo" panose="02000000000000000000" pitchFamily="2" charset="77"/>
                <a:ea typeface="+mn-ea"/>
                <a:cs typeface="+mn-cs"/>
              </a:rPr>
              <a:t>Levla är ett hälsoprojekt för barn och unga på initiativ</a:t>
            </a:r>
            <a:br>
              <a:rPr lang="sv-SE" sz="900" kern="1200" dirty="0">
                <a:solidFill>
                  <a:schemeClr val="tx1"/>
                </a:solidFill>
                <a:effectLst/>
                <a:latin typeface="Arvo" panose="02000000000000000000" pitchFamily="2" charset="77"/>
                <a:ea typeface="+mn-ea"/>
                <a:cs typeface="+mn-cs"/>
              </a:rPr>
            </a:br>
            <a:r>
              <a:rPr lang="sv-SE" sz="900" kern="1200" dirty="0">
                <a:solidFill>
                  <a:schemeClr val="tx1"/>
                </a:solidFill>
                <a:effectLst/>
                <a:latin typeface="Arvo" panose="02000000000000000000" pitchFamily="2" charset="77"/>
                <a:ea typeface="+mn-ea"/>
                <a:cs typeface="+mn-cs"/>
              </a:rPr>
              <a:t>av Regionalt cancercentrun Stockholm Gotland</a:t>
            </a:r>
          </a:p>
          <a:p>
            <a:endParaRPr lang="sv-SE" dirty="0"/>
          </a:p>
        </p:txBody>
      </p:sp>
    </p:spTree>
    <p:extLst>
      <p:ext uri="{BB962C8B-B14F-4D97-AF65-F5344CB8AC3E}">
        <p14:creationId xmlns:p14="http://schemas.microsoft.com/office/powerpoint/2010/main" val="24431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581BBB5-9C75-D748-9F3F-4BF160AB3713}"/>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92E9DC48-51F1-3F4A-8FD7-6DF170835E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4" name="Platshållare för text 3">
            <a:extLst>
              <a:ext uri="{FF2B5EF4-FFF2-40B4-BE49-F238E27FC236}">
                <a16:creationId xmlns:a16="http://schemas.microsoft.com/office/drawing/2014/main" id="{24DFE0F5-F077-764D-916C-612A2AB32F91}"/>
              </a:ext>
            </a:extLst>
          </p:cNvPr>
          <p:cNvSpPr>
            <a:spLocks noGrp="1"/>
          </p:cNvSpPr>
          <p:nvPr>
            <p:ph type="body" sz="half" idx="2"/>
          </p:nvPr>
        </p:nvSpPr>
        <p:spPr>
          <a:xfrm>
            <a:off x="839788" y="217463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E1509A0-AAD1-CC43-BD48-DFDE1C61FC36}"/>
              </a:ext>
            </a:extLst>
          </p:cNvPr>
          <p:cNvSpPr>
            <a:spLocks noGrp="1"/>
          </p:cNvSpPr>
          <p:nvPr>
            <p:ph type="dt" sz="half" idx="10"/>
          </p:nvPr>
        </p:nvSpPr>
        <p:spPr/>
        <p:txBody>
          <a:bodyPr/>
          <a:lstStyle/>
          <a:p>
            <a:fld id="{59C435BE-F30E-774C-975B-8FBD2D3F42B4}" type="datetimeFigureOut">
              <a:rPr lang="sv-SE" smtClean="0"/>
              <a:t>2023-05-02</a:t>
            </a:fld>
            <a:endParaRPr lang="sv-SE" dirty="0"/>
          </a:p>
        </p:txBody>
      </p:sp>
      <p:sp>
        <p:nvSpPr>
          <p:cNvPr id="6" name="Platshållare för sidfot 5">
            <a:extLst>
              <a:ext uri="{FF2B5EF4-FFF2-40B4-BE49-F238E27FC236}">
                <a16:creationId xmlns:a16="http://schemas.microsoft.com/office/drawing/2014/main" id="{C22481D9-BD50-DB46-8BF1-402212036642}"/>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BFA41F5C-0E79-A048-8E4A-C61A8B157355}"/>
              </a:ext>
            </a:extLst>
          </p:cNvPr>
          <p:cNvSpPr>
            <a:spLocks noGrp="1"/>
          </p:cNvSpPr>
          <p:nvPr>
            <p:ph type="sldNum" sz="quarter" idx="12"/>
          </p:nvPr>
        </p:nvSpPr>
        <p:spPr/>
        <p:txBody>
          <a:bodyPr/>
          <a:lstStyle/>
          <a:p>
            <a:fld id="{365F8528-AA18-C149-8731-0FF2A076D73C}" type="slidenum">
              <a:rPr lang="sv-SE" smtClean="0"/>
              <a:t>‹#›</a:t>
            </a:fld>
            <a:endParaRPr lang="sv-SE" dirty="0"/>
          </a:p>
        </p:txBody>
      </p:sp>
      <p:pic>
        <p:nvPicPr>
          <p:cNvPr id="10" name="Bildobjekt 9">
            <a:extLst>
              <a:ext uri="{FF2B5EF4-FFF2-40B4-BE49-F238E27FC236}">
                <a16:creationId xmlns:a16="http://schemas.microsoft.com/office/drawing/2014/main" id="{A4C0F801-595F-E64C-B2D7-B634D7023506}"/>
              </a:ext>
            </a:extLst>
          </p:cNvPr>
          <p:cNvPicPr>
            <a:picLocks noChangeAspect="1"/>
          </p:cNvPicPr>
          <p:nvPr userDrawn="1"/>
        </p:nvPicPr>
        <p:blipFill>
          <a:blip r:embed="rId2"/>
          <a:stretch>
            <a:fillRect/>
          </a:stretch>
        </p:blipFill>
        <p:spPr>
          <a:xfrm>
            <a:off x="8325993" y="6212464"/>
            <a:ext cx="351296" cy="501650"/>
          </a:xfrm>
          <a:prstGeom prst="rect">
            <a:avLst/>
          </a:prstGeom>
        </p:spPr>
      </p:pic>
      <p:sp>
        <p:nvSpPr>
          <p:cNvPr id="11" name="textruta 10">
            <a:extLst>
              <a:ext uri="{FF2B5EF4-FFF2-40B4-BE49-F238E27FC236}">
                <a16:creationId xmlns:a16="http://schemas.microsoft.com/office/drawing/2014/main" id="{966272BA-F384-1246-81A0-E17AE8F1E420}"/>
              </a:ext>
            </a:extLst>
          </p:cNvPr>
          <p:cNvSpPr txBox="1"/>
          <p:nvPr userDrawn="1"/>
        </p:nvSpPr>
        <p:spPr>
          <a:xfrm>
            <a:off x="8765113" y="6280727"/>
            <a:ext cx="317961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kern="1200" dirty="0">
                <a:solidFill>
                  <a:schemeClr val="tx1"/>
                </a:solidFill>
                <a:effectLst/>
                <a:latin typeface="Arvo" panose="02000000000000000000" pitchFamily="2" charset="77"/>
                <a:ea typeface="+mn-ea"/>
                <a:cs typeface="+mn-cs"/>
              </a:rPr>
              <a:t>Levla är ett hälsoprojekt för barn och unga på initiativ</a:t>
            </a:r>
            <a:br>
              <a:rPr lang="sv-SE" sz="900" kern="1200" dirty="0">
                <a:solidFill>
                  <a:schemeClr val="tx1"/>
                </a:solidFill>
                <a:effectLst/>
                <a:latin typeface="Arvo" panose="02000000000000000000" pitchFamily="2" charset="77"/>
                <a:ea typeface="+mn-ea"/>
                <a:cs typeface="+mn-cs"/>
              </a:rPr>
            </a:br>
            <a:r>
              <a:rPr lang="sv-SE" sz="900" kern="1200" dirty="0">
                <a:solidFill>
                  <a:schemeClr val="tx1"/>
                </a:solidFill>
                <a:effectLst/>
                <a:latin typeface="Arvo" panose="02000000000000000000" pitchFamily="2" charset="77"/>
                <a:ea typeface="+mn-ea"/>
                <a:cs typeface="+mn-cs"/>
              </a:rPr>
              <a:t>av Regionalt cancercentrun Stockholm Gotland</a:t>
            </a:r>
          </a:p>
          <a:p>
            <a:endParaRPr lang="sv-SE" dirty="0"/>
          </a:p>
        </p:txBody>
      </p:sp>
    </p:spTree>
    <p:extLst>
      <p:ext uri="{BB962C8B-B14F-4D97-AF65-F5344CB8AC3E}">
        <p14:creationId xmlns:p14="http://schemas.microsoft.com/office/powerpoint/2010/main" val="110597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5E2BA523-6B8E-A140-A760-90D13F931E1B}"/>
              </a:ext>
            </a:extLst>
          </p:cNvPr>
          <p:cNvSpPr>
            <a:spLocks noGrp="1"/>
          </p:cNvSpPr>
          <p:nvPr>
            <p:ph type="dt" sz="half" idx="10"/>
          </p:nvPr>
        </p:nvSpPr>
        <p:spPr/>
        <p:txBody>
          <a:bodyPr/>
          <a:lstStyle/>
          <a:p>
            <a:fld id="{59C435BE-F30E-774C-975B-8FBD2D3F42B4}" type="datetimeFigureOut">
              <a:rPr lang="sv-SE" smtClean="0"/>
              <a:t>2023-05-02</a:t>
            </a:fld>
            <a:endParaRPr lang="sv-SE" dirty="0"/>
          </a:p>
        </p:txBody>
      </p:sp>
      <p:sp>
        <p:nvSpPr>
          <p:cNvPr id="3" name="Platshållare för sidfot 2">
            <a:extLst>
              <a:ext uri="{FF2B5EF4-FFF2-40B4-BE49-F238E27FC236}">
                <a16:creationId xmlns:a16="http://schemas.microsoft.com/office/drawing/2014/main" id="{B862F89B-7681-B246-A633-80786CEA0C65}"/>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65D4B475-031B-EE44-905F-14AD8DB4A6D7}"/>
              </a:ext>
            </a:extLst>
          </p:cNvPr>
          <p:cNvSpPr>
            <a:spLocks noGrp="1"/>
          </p:cNvSpPr>
          <p:nvPr>
            <p:ph type="sldNum" sz="quarter" idx="12"/>
          </p:nvPr>
        </p:nvSpPr>
        <p:spPr/>
        <p:txBody>
          <a:bodyPr/>
          <a:lstStyle/>
          <a:p>
            <a:fld id="{365F8528-AA18-C149-8731-0FF2A076D73C}" type="slidenum">
              <a:rPr lang="sv-SE" smtClean="0"/>
              <a:t>‹#›</a:t>
            </a:fld>
            <a:endParaRPr lang="sv-SE" dirty="0"/>
          </a:p>
        </p:txBody>
      </p:sp>
      <p:pic>
        <p:nvPicPr>
          <p:cNvPr id="6" name="Bildobjekt 5">
            <a:extLst>
              <a:ext uri="{FF2B5EF4-FFF2-40B4-BE49-F238E27FC236}">
                <a16:creationId xmlns:a16="http://schemas.microsoft.com/office/drawing/2014/main" id="{54F1D2F7-C207-AB4C-B7AF-727A8D8FB951}"/>
              </a:ext>
            </a:extLst>
          </p:cNvPr>
          <p:cNvPicPr>
            <a:picLocks noChangeAspect="1"/>
          </p:cNvPicPr>
          <p:nvPr userDrawn="1"/>
        </p:nvPicPr>
        <p:blipFill>
          <a:blip r:embed="rId2"/>
          <a:stretch>
            <a:fillRect/>
          </a:stretch>
        </p:blipFill>
        <p:spPr>
          <a:xfrm>
            <a:off x="137160" y="220471"/>
            <a:ext cx="561096" cy="801244"/>
          </a:xfrm>
          <a:prstGeom prst="rect">
            <a:avLst/>
          </a:prstGeom>
        </p:spPr>
      </p:pic>
      <p:sp>
        <p:nvSpPr>
          <p:cNvPr id="10" name="Platshållare för text 9">
            <a:extLst>
              <a:ext uri="{FF2B5EF4-FFF2-40B4-BE49-F238E27FC236}">
                <a16:creationId xmlns:a16="http://schemas.microsoft.com/office/drawing/2014/main" id="{3985D640-F9F6-BF48-8206-0D1B46B5C86D}"/>
              </a:ext>
            </a:extLst>
          </p:cNvPr>
          <p:cNvSpPr>
            <a:spLocks noGrp="1"/>
          </p:cNvSpPr>
          <p:nvPr>
            <p:ph type="body" sz="quarter" idx="13" hasCustomPrompt="1"/>
          </p:nvPr>
        </p:nvSpPr>
        <p:spPr>
          <a:xfrm>
            <a:off x="921327" y="2668725"/>
            <a:ext cx="5884863" cy="2978150"/>
          </a:xfrm>
        </p:spPr>
        <p:txBody>
          <a:bodyPr/>
          <a:lstStyle>
            <a:lvl1pPr algn="l">
              <a:buNone/>
              <a:defRPr sz="1600"/>
            </a:lvl1pPr>
          </a:lstStyle>
          <a:p>
            <a:pPr lvl="0"/>
            <a:r>
              <a:rPr lang="sv-SE"/>
              <a:t>Skriv din text här…</a:t>
            </a:r>
          </a:p>
        </p:txBody>
      </p:sp>
      <p:sp>
        <p:nvSpPr>
          <p:cNvPr id="11" name="Rubrik 1">
            <a:extLst>
              <a:ext uri="{FF2B5EF4-FFF2-40B4-BE49-F238E27FC236}">
                <a16:creationId xmlns:a16="http://schemas.microsoft.com/office/drawing/2014/main" id="{21F01950-C15F-474B-9363-3E42EEC36B92}"/>
              </a:ext>
            </a:extLst>
          </p:cNvPr>
          <p:cNvSpPr>
            <a:spLocks noGrp="1"/>
          </p:cNvSpPr>
          <p:nvPr>
            <p:ph type="title"/>
          </p:nvPr>
        </p:nvSpPr>
        <p:spPr>
          <a:xfrm>
            <a:off x="838200" y="892014"/>
            <a:ext cx="10515600" cy="1325563"/>
          </a:xfrm>
        </p:spPr>
        <p:txBody>
          <a:bodyPr/>
          <a:lstStyle/>
          <a:p>
            <a:r>
              <a:rPr lang="sv-SE"/>
              <a:t>Klicka här för att ändra mall för rubrikformat</a:t>
            </a:r>
          </a:p>
        </p:txBody>
      </p:sp>
    </p:spTree>
    <p:extLst>
      <p:ext uri="{BB962C8B-B14F-4D97-AF65-F5344CB8AC3E}">
        <p14:creationId xmlns:p14="http://schemas.microsoft.com/office/powerpoint/2010/main" val="3524832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4_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5E2BA523-6B8E-A140-A760-90D13F931E1B}"/>
              </a:ext>
            </a:extLst>
          </p:cNvPr>
          <p:cNvSpPr>
            <a:spLocks noGrp="1"/>
          </p:cNvSpPr>
          <p:nvPr>
            <p:ph type="dt" sz="half" idx="10"/>
          </p:nvPr>
        </p:nvSpPr>
        <p:spPr/>
        <p:txBody>
          <a:bodyPr/>
          <a:lstStyle/>
          <a:p>
            <a:fld id="{59C435BE-F30E-774C-975B-8FBD2D3F42B4}" type="datetimeFigureOut">
              <a:rPr lang="sv-SE" smtClean="0"/>
              <a:t>2023-05-02</a:t>
            </a:fld>
            <a:endParaRPr lang="sv-SE" dirty="0"/>
          </a:p>
        </p:txBody>
      </p:sp>
      <p:sp>
        <p:nvSpPr>
          <p:cNvPr id="3" name="Platshållare för sidfot 2">
            <a:extLst>
              <a:ext uri="{FF2B5EF4-FFF2-40B4-BE49-F238E27FC236}">
                <a16:creationId xmlns:a16="http://schemas.microsoft.com/office/drawing/2014/main" id="{B862F89B-7681-B246-A633-80786CEA0C65}"/>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65D4B475-031B-EE44-905F-14AD8DB4A6D7}"/>
              </a:ext>
            </a:extLst>
          </p:cNvPr>
          <p:cNvSpPr>
            <a:spLocks noGrp="1"/>
          </p:cNvSpPr>
          <p:nvPr>
            <p:ph type="sldNum" sz="quarter" idx="12"/>
          </p:nvPr>
        </p:nvSpPr>
        <p:spPr/>
        <p:txBody>
          <a:bodyPr/>
          <a:lstStyle/>
          <a:p>
            <a:fld id="{365F8528-AA18-C149-8731-0FF2A076D73C}" type="slidenum">
              <a:rPr lang="sv-SE" smtClean="0"/>
              <a:t>‹#›</a:t>
            </a:fld>
            <a:endParaRPr lang="sv-SE" dirty="0"/>
          </a:p>
        </p:txBody>
      </p:sp>
      <p:pic>
        <p:nvPicPr>
          <p:cNvPr id="6" name="Bildobjekt 5">
            <a:extLst>
              <a:ext uri="{FF2B5EF4-FFF2-40B4-BE49-F238E27FC236}">
                <a16:creationId xmlns:a16="http://schemas.microsoft.com/office/drawing/2014/main" id="{54F1D2F7-C207-AB4C-B7AF-727A8D8FB951}"/>
              </a:ext>
            </a:extLst>
          </p:cNvPr>
          <p:cNvPicPr>
            <a:picLocks noChangeAspect="1"/>
          </p:cNvPicPr>
          <p:nvPr userDrawn="1"/>
        </p:nvPicPr>
        <p:blipFill>
          <a:blip r:embed="rId2"/>
          <a:stretch>
            <a:fillRect/>
          </a:stretch>
        </p:blipFill>
        <p:spPr>
          <a:xfrm>
            <a:off x="8325993" y="6212464"/>
            <a:ext cx="351296" cy="501650"/>
          </a:xfrm>
          <a:prstGeom prst="rect">
            <a:avLst/>
          </a:prstGeom>
        </p:spPr>
      </p:pic>
      <p:sp>
        <p:nvSpPr>
          <p:cNvPr id="8" name="textruta 7">
            <a:extLst>
              <a:ext uri="{FF2B5EF4-FFF2-40B4-BE49-F238E27FC236}">
                <a16:creationId xmlns:a16="http://schemas.microsoft.com/office/drawing/2014/main" id="{5E29530B-1401-7743-8358-97742B2FBFFF}"/>
              </a:ext>
            </a:extLst>
          </p:cNvPr>
          <p:cNvSpPr txBox="1"/>
          <p:nvPr userDrawn="1"/>
        </p:nvSpPr>
        <p:spPr>
          <a:xfrm>
            <a:off x="8765113" y="6280727"/>
            <a:ext cx="317961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kern="1200" dirty="0">
                <a:solidFill>
                  <a:schemeClr val="tx1"/>
                </a:solidFill>
                <a:effectLst/>
                <a:latin typeface="Arvo" panose="02000000000000000000" pitchFamily="2" charset="77"/>
                <a:ea typeface="+mn-ea"/>
                <a:cs typeface="+mn-cs"/>
              </a:rPr>
              <a:t>Levla är ett hälsoprojekt för barn och unga på initiativ</a:t>
            </a:r>
            <a:br>
              <a:rPr lang="sv-SE" sz="900" kern="1200" dirty="0">
                <a:solidFill>
                  <a:schemeClr val="tx1"/>
                </a:solidFill>
                <a:effectLst/>
                <a:latin typeface="Arvo" panose="02000000000000000000" pitchFamily="2" charset="77"/>
                <a:ea typeface="+mn-ea"/>
                <a:cs typeface="+mn-cs"/>
              </a:rPr>
            </a:br>
            <a:r>
              <a:rPr lang="sv-SE" sz="900" kern="1200" dirty="0">
                <a:solidFill>
                  <a:schemeClr val="tx1"/>
                </a:solidFill>
                <a:effectLst/>
                <a:latin typeface="Arvo" panose="02000000000000000000" pitchFamily="2" charset="77"/>
                <a:ea typeface="+mn-ea"/>
                <a:cs typeface="+mn-cs"/>
              </a:rPr>
              <a:t>av Regionalt cancercentrun Stockholm Gotland</a:t>
            </a:r>
          </a:p>
          <a:p>
            <a:endParaRPr lang="sv-SE" dirty="0"/>
          </a:p>
        </p:txBody>
      </p:sp>
    </p:spTree>
    <p:extLst>
      <p:ext uri="{BB962C8B-B14F-4D97-AF65-F5344CB8AC3E}">
        <p14:creationId xmlns:p14="http://schemas.microsoft.com/office/powerpoint/2010/main" val="3987811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Tom">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F5824228-1568-F44E-817B-FDA6A8425F37}"/>
              </a:ext>
            </a:extLst>
          </p:cNvPr>
          <p:cNvSpPr/>
          <p:nvPr userDrawn="1"/>
        </p:nvSpPr>
        <p:spPr>
          <a:xfrm>
            <a:off x="0" y="0"/>
            <a:ext cx="12192000" cy="6858000"/>
          </a:xfrm>
          <a:prstGeom prst="rect">
            <a:avLst/>
          </a:prstGeom>
          <a:solidFill>
            <a:srgbClr val="E299B0">
              <a:alpha val="7686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Platshållare för datum 1">
            <a:extLst>
              <a:ext uri="{FF2B5EF4-FFF2-40B4-BE49-F238E27FC236}">
                <a16:creationId xmlns:a16="http://schemas.microsoft.com/office/drawing/2014/main" id="{5E2BA523-6B8E-A140-A760-90D13F931E1B}"/>
              </a:ext>
            </a:extLst>
          </p:cNvPr>
          <p:cNvSpPr>
            <a:spLocks noGrp="1"/>
          </p:cNvSpPr>
          <p:nvPr>
            <p:ph type="dt" sz="half" idx="10"/>
          </p:nvPr>
        </p:nvSpPr>
        <p:spPr/>
        <p:txBody>
          <a:bodyPr/>
          <a:lstStyle/>
          <a:p>
            <a:fld id="{59C435BE-F30E-774C-975B-8FBD2D3F42B4}" type="datetimeFigureOut">
              <a:rPr lang="sv-SE" smtClean="0"/>
              <a:t>2023-05-02</a:t>
            </a:fld>
            <a:endParaRPr lang="sv-SE" dirty="0"/>
          </a:p>
        </p:txBody>
      </p:sp>
      <p:sp>
        <p:nvSpPr>
          <p:cNvPr id="3" name="Platshållare för sidfot 2">
            <a:extLst>
              <a:ext uri="{FF2B5EF4-FFF2-40B4-BE49-F238E27FC236}">
                <a16:creationId xmlns:a16="http://schemas.microsoft.com/office/drawing/2014/main" id="{B862F89B-7681-B246-A633-80786CEA0C65}"/>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65D4B475-031B-EE44-905F-14AD8DB4A6D7}"/>
              </a:ext>
            </a:extLst>
          </p:cNvPr>
          <p:cNvSpPr>
            <a:spLocks noGrp="1"/>
          </p:cNvSpPr>
          <p:nvPr>
            <p:ph type="sldNum" sz="quarter" idx="12"/>
          </p:nvPr>
        </p:nvSpPr>
        <p:spPr/>
        <p:txBody>
          <a:bodyPr/>
          <a:lstStyle/>
          <a:p>
            <a:fld id="{365F8528-AA18-C149-8731-0FF2A076D73C}" type="slidenum">
              <a:rPr lang="sv-SE" smtClean="0"/>
              <a:t>‹#›</a:t>
            </a:fld>
            <a:endParaRPr lang="sv-SE" dirty="0"/>
          </a:p>
        </p:txBody>
      </p:sp>
      <p:pic>
        <p:nvPicPr>
          <p:cNvPr id="8" name="Bildobjekt 7">
            <a:extLst>
              <a:ext uri="{FF2B5EF4-FFF2-40B4-BE49-F238E27FC236}">
                <a16:creationId xmlns:a16="http://schemas.microsoft.com/office/drawing/2014/main" id="{DDDD444D-2916-894B-A7E9-D8FA13815743}"/>
              </a:ext>
            </a:extLst>
          </p:cNvPr>
          <p:cNvPicPr>
            <a:picLocks noChangeAspect="1"/>
          </p:cNvPicPr>
          <p:nvPr userDrawn="1"/>
        </p:nvPicPr>
        <p:blipFill>
          <a:blip r:embed="rId2"/>
          <a:stretch>
            <a:fillRect/>
          </a:stretch>
        </p:blipFill>
        <p:spPr>
          <a:xfrm>
            <a:off x="11353800" y="268864"/>
            <a:ext cx="508649" cy="726350"/>
          </a:xfrm>
          <a:prstGeom prst="rect">
            <a:avLst/>
          </a:prstGeom>
        </p:spPr>
      </p:pic>
    </p:spTree>
    <p:extLst>
      <p:ext uri="{BB962C8B-B14F-4D97-AF65-F5344CB8AC3E}">
        <p14:creationId xmlns:p14="http://schemas.microsoft.com/office/powerpoint/2010/main" val="2806679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6_Tom">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F5824228-1568-F44E-817B-FDA6A8425F37}"/>
              </a:ext>
            </a:extLst>
          </p:cNvPr>
          <p:cNvSpPr/>
          <p:nvPr userDrawn="1"/>
        </p:nvSpPr>
        <p:spPr>
          <a:xfrm>
            <a:off x="0" y="0"/>
            <a:ext cx="12192000" cy="6858000"/>
          </a:xfrm>
          <a:prstGeom prst="rect">
            <a:avLst/>
          </a:prstGeom>
          <a:solidFill>
            <a:srgbClr val="F4EA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Platshållare för datum 1">
            <a:extLst>
              <a:ext uri="{FF2B5EF4-FFF2-40B4-BE49-F238E27FC236}">
                <a16:creationId xmlns:a16="http://schemas.microsoft.com/office/drawing/2014/main" id="{5E2BA523-6B8E-A140-A760-90D13F931E1B}"/>
              </a:ext>
            </a:extLst>
          </p:cNvPr>
          <p:cNvSpPr>
            <a:spLocks noGrp="1"/>
          </p:cNvSpPr>
          <p:nvPr>
            <p:ph type="dt" sz="half" idx="10"/>
          </p:nvPr>
        </p:nvSpPr>
        <p:spPr/>
        <p:txBody>
          <a:bodyPr/>
          <a:lstStyle/>
          <a:p>
            <a:fld id="{59C435BE-F30E-774C-975B-8FBD2D3F42B4}" type="datetimeFigureOut">
              <a:rPr lang="sv-SE" smtClean="0"/>
              <a:t>2023-05-02</a:t>
            </a:fld>
            <a:endParaRPr lang="sv-SE" dirty="0"/>
          </a:p>
        </p:txBody>
      </p:sp>
      <p:sp>
        <p:nvSpPr>
          <p:cNvPr id="3" name="Platshållare för sidfot 2">
            <a:extLst>
              <a:ext uri="{FF2B5EF4-FFF2-40B4-BE49-F238E27FC236}">
                <a16:creationId xmlns:a16="http://schemas.microsoft.com/office/drawing/2014/main" id="{B862F89B-7681-B246-A633-80786CEA0C65}"/>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65D4B475-031B-EE44-905F-14AD8DB4A6D7}"/>
              </a:ext>
            </a:extLst>
          </p:cNvPr>
          <p:cNvSpPr>
            <a:spLocks noGrp="1"/>
          </p:cNvSpPr>
          <p:nvPr>
            <p:ph type="sldNum" sz="quarter" idx="12"/>
          </p:nvPr>
        </p:nvSpPr>
        <p:spPr/>
        <p:txBody>
          <a:bodyPr/>
          <a:lstStyle/>
          <a:p>
            <a:fld id="{365F8528-AA18-C149-8731-0FF2A076D73C}" type="slidenum">
              <a:rPr lang="sv-SE" smtClean="0"/>
              <a:t>‹#›</a:t>
            </a:fld>
            <a:endParaRPr lang="sv-SE" dirty="0"/>
          </a:p>
        </p:txBody>
      </p:sp>
      <p:pic>
        <p:nvPicPr>
          <p:cNvPr id="8" name="Bildobjekt 7">
            <a:extLst>
              <a:ext uri="{FF2B5EF4-FFF2-40B4-BE49-F238E27FC236}">
                <a16:creationId xmlns:a16="http://schemas.microsoft.com/office/drawing/2014/main" id="{DDDD444D-2916-894B-A7E9-D8FA13815743}"/>
              </a:ext>
            </a:extLst>
          </p:cNvPr>
          <p:cNvPicPr>
            <a:picLocks noChangeAspect="1"/>
          </p:cNvPicPr>
          <p:nvPr userDrawn="1"/>
        </p:nvPicPr>
        <p:blipFill>
          <a:blip r:embed="rId2"/>
          <a:stretch>
            <a:fillRect/>
          </a:stretch>
        </p:blipFill>
        <p:spPr>
          <a:xfrm>
            <a:off x="11353800" y="268864"/>
            <a:ext cx="508649" cy="726350"/>
          </a:xfrm>
          <a:prstGeom prst="rect">
            <a:avLst/>
          </a:prstGeom>
        </p:spPr>
      </p:pic>
      <p:pic>
        <p:nvPicPr>
          <p:cNvPr id="5" name="Bildobjekt 4">
            <a:extLst>
              <a:ext uri="{FF2B5EF4-FFF2-40B4-BE49-F238E27FC236}">
                <a16:creationId xmlns:a16="http://schemas.microsoft.com/office/drawing/2014/main" id="{C9463E7B-16D1-E462-94A5-FC73FF4CCEA6}"/>
              </a:ext>
            </a:extLst>
          </p:cNvPr>
          <p:cNvPicPr>
            <a:picLocks noChangeAspect="1"/>
          </p:cNvPicPr>
          <p:nvPr userDrawn="1"/>
        </p:nvPicPr>
        <p:blipFill>
          <a:blip r:embed="rId3"/>
          <a:stretch>
            <a:fillRect/>
          </a:stretch>
        </p:blipFill>
        <p:spPr>
          <a:xfrm>
            <a:off x="0" y="136525"/>
            <a:ext cx="4368800" cy="3360615"/>
          </a:xfrm>
          <a:prstGeom prst="rect">
            <a:avLst/>
          </a:prstGeom>
        </p:spPr>
      </p:pic>
    </p:spTree>
    <p:extLst>
      <p:ext uri="{BB962C8B-B14F-4D97-AF65-F5344CB8AC3E}">
        <p14:creationId xmlns:p14="http://schemas.microsoft.com/office/powerpoint/2010/main" val="775972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3_Tom">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F5824228-1568-F44E-817B-FDA6A8425F37}"/>
              </a:ext>
            </a:extLst>
          </p:cNvPr>
          <p:cNvSpPr/>
          <p:nvPr userDrawn="1"/>
        </p:nvSpPr>
        <p:spPr>
          <a:xfrm>
            <a:off x="0" y="0"/>
            <a:ext cx="12192000" cy="6858000"/>
          </a:xfrm>
          <a:prstGeom prst="rect">
            <a:avLst/>
          </a:prstGeom>
          <a:solidFill>
            <a:srgbClr val="B7D3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Platshållare för datum 1">
            <a:extLst>
              <a:ext uri="{FF2B5EF4-FFF2-40B4-BE49-F238E27FC236}">
                <a16:creationId xmlns:a16="http://schemas.microsoft.com/office/drawing/2014/main" id="{5E2BA523-6B8E-A140-A760-90D13F931E1B}"/>
              </a:ext>
            </a:extLst>
          </p:cNvPr>
          <p:cNvSpPr>
            <a:spLocks noGrp="1"/>
          </p:cNvSpPr>
          <p:nvPr>
            <p:ph type="dt" sz="half" idx="10"/>
          </p:nvPr>
        </p:nvSpPr>
        <p:spPr/>
        <p:txBody>
          <a:bodyPr/>
          <a:lstStyle/>
          <a:p>
            <a:fld id="{59C435BE-F30E-774C-975B-8FBD2D3F42B4}" type="datetimeFigureOut">
              <a:rPr lang="sv-SE" smtClean="0"/>
              <a:t>2023-05-02</a:t>
            </a:fld>
            <a:endParaRPr lang="sv-SE" dirty="0"/>
          </a:p>
        </p:txBody>
      </p:sp>
      <p:sp>
        <p:nvSpPr>
          <p:cNvPr id="3" name="Platshållare för sidfot 2">
            <a:extLst>
              <a:ext uri="{FF2B5EF4-FFF2-40B4-BE49-F238E27FC236}">
                <a16:creationId xmlns:a16="http://schemas.microsoft.com/office/drawing/2014/main" id="{B862F89B-7681-B246-A633-80786CEA0C65}"/>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65D4B475-031B-EE44-905F-14AD8DB4A6D7}"/>
              </a:ext>
            </a:extLst>
          </p:cNvPr>
          <p:cNvSpPr>
            <a:spLocks noGrp="1"/>
          </p:cNvSpPr>
          <p:nvPr>
            <p:ph type="sldNum" sz="quarter" idx="12"/>
          </p:nvPr>
        </p:nvSpPr>
        <p:spPr/>
        <p:txBody>
          <a:bodyPr/>
          <a:lstStyle/>
          <a:p>
            <a:fld id="{365F8528-AA18-C149-8731-0FF2A076D73C}" type="slidenum">
              <a:rPr lang="sv-SE" smtClean="0"/>
              <a:t>‹#›</a:t>
            </a:fld>
            <a:endParaRPr lang="sv-SE" dirty="0"/>
          </a:p>
        </p:txBody>
      </p:sp>
      <p:pic>
        <p:nvPicPr>
          <p:cNvPr id="8" name="Bildobjekt 7">
            <a:extLst>
              <a:ext uri="{FF2B5EF4-FFF2-40B4-BE49-F238E27FC236}">
                <a16:creationId xmlns:a16="http://schemas.microsoft.com/office/drawing/2014/main" id="{125975CB-5229-CC42-8747-93411C9311FB}"/>
              </a:ext>
            </a:extLst>
          </p:cNvPr>
          <p:cNvPicPr>
            <a:picLocks noChangeAspect="1"/>
          </p:cNvPicPr>
          <p:nvPr userDrawn="1"/>
        </p:nvPicPr>
        <p:blipFill>
          <a:blip r:embed="rId2"/>
          <a:stretch>
            <a:fillRect/>
          </a:stretch>
        </p:blipFill>
        <p:spPr>
          <a:xfrm>
            <a:off x="11353800" y="329823"/>
            <a:ext cx="452613" cy="646331"/>
          </a:xfrm>
          <a:prstGeom prst="rect">
            <a:avLst/>
          </a:prstGeom>
        </p:spPr>
      </p:pic>
    </p:spTree>
    <p:extLst>
      <p:ext uri="{BB962C8B-B14F-4D97-AF65-F5344CB8AC3E}">
        <p14:creationId xmlns:p14="http://schemas.microsoft.com/office/powerpoint/2010/main" val="2476820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2_Tom">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F5824228-1568-F44E-817B-FDA6A8425F37}"/>
              </a:ext>
            </a:extLst>
          </p:cNvPr>
          <p:cNvSpPr/>
          <p:nvPr userDrawn="1"/>
        </p:nvSpPr>
        <p:spPr>
          <a:xfrm>
            <a:off x="0" y="0"/>
            <a:ext cx="12192000" cy="6858000"/>
          </a:xfrm>
          <a:prstGeom prst="rect">
            <a:avLst/>
          </a:prstGeom>
          <a:solidFill>
            <a:srgbClr val="A8B6C5">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Platshållare för datum 1">
            <a:extLst>
              <a:ext uri="{FF2B5EF4-FFF2-40B4-BE49-F238E27FC236}">
                <a16:creationId xmlns:a16="http://schemas.microsoft.com/office/drawing/2014/main" id="{5E2BA523-6B8E-A140-A760-90D13F931E1B}"/>
              </a:ext>
            </a:extLst>
          </p:cNvPr>
          <p:cNvSpPr>
            <a:spLocks noGrp="1"/>
          </p:cNvSpPr>
          <p:nvPr>
            <p:ph type="dt" sz="half" idx="10"/>
          </p:nvPr>
        </p:nvSpPr>
        <p:spPr/>
        <p:txBody>
          <a:bodyPr/>
          <a:lstStyle/>
          <a:p>
            <a:fld id="{59C435BE-F30E-774C-975B-8FBD2D3F42B4}" type="datetimeFigureOut">
              <a:rPr lang="sv-SE" smtClean="0"/>
              <a:t>2023-05-02</a:t>
            </a:fld>
            <a:endParaRPr lang="sv-SE" dirty="0"/>
          </a:p>
        </p:txBody>
      </p:sp>
      <p:sp>
        <p:nvSpPr>
          <p:cNvPr id="3" name="Platshållare för sidfot 2">
            <a:extLst>
              <a:ext uri="{FF2B5EF4-FFF2-40B4-BE49-F238E27FC236}">
                <a16:creationId xmlns:a16="http://schemas.microsoft.com/office/drawing/2014/main" id="{B862F89B-7681-B246-A633-80786CEA0C65}"/>
              </a:ext>
            </a:extLst>
          </p:cNvPr>
          <p:cNvSpPr>
            <a:spLocks noGrp="1"/>
          </p:cNvSpPr>
          <p:nvPr>
            <p:ph type="ftr" sz="quarter" idx="11"/>
          </p:nvPr>
        </p:nvSpPr>
        <p:spPr/>
        <p:txBody>
          <a:bodyPr/>
          <a:lstStyle/>
          <a:p>
            <a:endParaRPr lang="sv-SE" dirty="0"/>
          </a:p>
        </p:txBody>
      </p:sp>
      <p:pic>
        <p:nvPicPr>
          <p:cNvPr id="8" name="Bildobjekt 7">
            <a:extLst>
              <a:ext uri="{FF2B5EF4-FFF2-40B4-BE49-F238E27FC236}">
                <a16:creationId xmlns:a16="http://schemas.microsoft.com/office/drawing/2014/main" id="{CE976584-1A0C-C245-B3F9-59CB0A8E01B3}"/>
              </a:ext>
            </a:extLst>
          </p:cNvPr>
          <p:cNvPicPr>
            <a:picLocks noChangeAspect="1"/>
          </p:cNvPicPr>
          <p:nvPr userDrawn="1"/>
        </p:nvPicPr>
        <p:blipFill>
          <a:blip r:embed="rId2"/>
          <a:stretch>
            <a:fillRect/>
          </a:stretch>
        </p:blipFill>
        <p:spPr>
          <a:xfrm>
            <a:off x="11252483" y="299343"/>
            <a:ext cx="452613" cy="646331"/>
          </a:xfrm>
          <a:prstGeom prst="rect">
            <a:avLst/>
          </a:prstGeom>
        </p:spPr>
      </p:pic>
    </p:spTree>
    <p:extLst>
      <p:ext uri="{BB962C8B-B14F-4D97-AF65-F5344CB8AC3E}">
        <p14:creationId xmlns:p14="http://schemas.microsoft.com/office/powerpoint/2010/main" val="226416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3B5DC384-C2D8-4A46-BE5D-725CA600DFE1}"/>
              </a:ext>
            </a:extLst>
          </p:cNvPr>
          <p:cNvSpPr>
            <a:spLocks noGrp="1"/>
          </p:cNvSpPr>
          <p:nvPr>
            <p:ph idx="1"/>
          </p:nvPr>
        </p:nvSpPr>
        <p:spPr>
          <a:xfrm>
            <a:off x="838200" y="2252554"/>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28D6954-DA1D-744D-9B2B-F8B30D644E59}"/>
              </a:ext>
            </a:extLst>
          </p:cNvPr>
          <p:cNvSpPr>
            <a:spLocks noGrp="1"/>
          </p:cNvSpPr>
          <p:nvPr>
            <p:ph type="dt" sz="half" idx="10"/>
          </p:nvPr>
        </p:nvSpPr>
        <p:spPr/>
        <p:txBody>
          <a:bodyPr/>
          <a:lstStyle/>
          <a:p>
            <a:fld id="{59C435BE-F30E-774C-975B-8FBD2D3F42B4}" type="datetimeFigureOut">
              <a:rPr lang="sv-SE" smtClean="0"/>
              <a:t>2023-05-02</a:t>
            </a:fld>
            <a:endParaRPr lang="sv-SE" dirty="0"/>
          </a:p>
        </p:txBody>
      </p:sp>
      <p:sp>
        <p:nvSpPr>
          <p:cNvPr id="5" name="Platshållare för sidfot 4">
            <a:extLst>
              <a:ext uri="{FF2B5EF4-FFF2-40B4-BE49-F238E27FC236}">
                <a16:creationId xmlns:a16="http://schemas.microsoft.com/office/drawing/2014/main" id="{25A8004E-72F0-6144-8E51-2C6AFF9D2B2F}"/>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7D304F22-76F6-5840-BD3A-BC920C3E4C90}"/>
              </a:ext>
            </a:extLst>
          </p:cNvPr>
          <p:cNvSpPr>
            <a:spLocks noGrp="1"/>
          </p:cNvSpPr>
          <p:nvPr>
            <p:ph type="sldNum" sz="quarter" idx="12"/>
          </p:nvPr>
        </p:nvSpPr>
        <p:spPr/>
        <p:txBody>
          <a:bodyPr/>
          <a:lstStyle/>
          <a:p>
            <a:fld id="{365F8528-AA18-C149-8731-0FF2A076D73C}" type="slidenum">
              <a:rPr lang="sv-SE" smtClean="0"/>
              <a:t>‹#›</a:t>
            </a:fld>
            <a:endParaRPr lang="sv-SE" dirty="0"/>
          </a:p>
        </p:txBody>
      </p:sp>
      <p:pic>
        <p:nvPicPr>
          <p:cNvPr id="9" name="Bildobjekt 8">
            <a:extLst>
              <a:ext uri="{FF2B5EF4-FFF2-40B4-BE49-F238E27FC236}">
                <a16:creationId xmlns:a16="http://schemas.microsoft.com/office/drawing/2014/main" id="{3DBA6C31-6D9F-6D48-857E-F699F6374C3D}"/>
              </a:ext>
            </a:extLst>
          </p:cNvPr>
          <p:cNvPicPr>
            <a:picLocks noChangeAspect="1"/>
          </p:cNvPicPr>
          <p:nvPr userDrawn="1"/>
        </p:nvPicPr>
        <p:blipFill>
          <a:blip r:embed="rId2"/>
          <a:stretch>
            <a:fillRect/>
          </a:stretch>
        </p:blipFill>
        <p:spPr>
          <a:xfrm>
            <a:off x="8325993" y="6212464"/>
            <a:ext cx="351296" cy="501650"/>
          </a:xfrm>
          <a:prstGeom prst="rect">
            <a:avLst/>
          </a:prstGeom>
        </p:spPr>
      </p:pic>
      <p:sp>
        <p:nvSpPr>
          <p:cNvPr id="10" name="textruta 9">
            <a:extLst>
              <a:ext uri="{FF2B5EF4-FFF2-40B4-BE49-F238E27FC236}">
                <a16:creationId xmlns:a16="http://schemas.microsoft.com/office/drawing/2014/main" id="{D1B008F6-24D9-D54B-B14F-4801689955BB}"/>
              </a:ext>
            </a:extLst>
          </p:cNvPr>
          <p:cNvSpPr txBox="1"/>
          <p:nvPr userDrawn="1"/>
        </p:nvSpPr>
        <p:spPr>
          <a:xfrm>
            <a:off x="8765113" y="6280727"/>
            <a:ext cx="317961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kern="1200" dirty="0">
                <a:solidFill>
                  <a:schemeClr val="tx1"/>
                </a:solidFill>
                <a:effectLst/>
                <a:latin typeface="Arvo" panose="02000000000000000000" pitchFamily="2" charset="77"/>
                <a:ea typeface="+mn-ea"/>
                <a:cs typeface="+mn-cs"/>
              </a:rPr>
              <a:t>Levla är ett hälsoprojekt för barn och unga på initiativ</a:t>
            </a:r>
            <a:br>
              <a:rPr lang="sv-SE" sz="900" kern="1200" dirty="0">
                <a:solidFill>
                  <a:schemeClr val="tx1"/>
                </a:solidFill>
                <a:effectLst/>
                <a:latin typeface="Arvo" panose="02000000000000000000" pitchFamily="2" charset="77"/>
                <a:ea typeface="+mn-ea"/>
                <a:cs typeface="+mn-cs"/>
              </a:rPr>
            </a:br>
            <a:r>
              <a:rPr lang="sv-SE" sz="900" kern="1200" dirty="0">
                <a:solidFill>
                  <a:schemeClr val="tx1"/>
                </a:solidFill>
                <a:effectLst/>
                <a:latin typeface="Arvo" panose="02000000000000000000" pitchFamily="2" charset="77"/>
                <a:ea typeface="+mn-ea"/>
                <a:cs typeface="+mn-cs"/>
              </a:rPr>
              <a:t>av Regionalt cancercentrun Stockholm Gotland</a:t>
            </a:r>
          </a:p>
          <a:p>
            <a:endParaRPr lang="sv-SE" dirty="0"/>
          </a:p>
        </p:txBody>
      </p:sp>
      <p:sp>
        <p:nvSpPr>
          <p:cNvPr id="11" name="Rubrik 1">
            <a:extLst>
              <a:ext uri="{FF2B5EF4-FFF2-40B4-BE49-F238E27FC236}">
                <a16:creationId xmlns:a16="http://schemas.microsoft.com/office/drawing/2014/main" id="{E8DC8021-0933-1D42-8F06-FF74B84F44C5}"/>
              </a:ext>
            </a:extLst>
          </p:cNvPr>
          <p:cNvSpPr>
            <a:spLocks noGrp="1"/>
          </p:cNvSpPr>
          <p:nvPr>
            <p:ph type="title"/>
          </p:nvPr>
        </p:nvSpPr>
        <p:spPr>
          <a:xfrm>
            <a:off x="838200" y="904997"/>
            <a:ext cx="10515600" cy="1325563"/>
          </a:xfrm>
        </p:spPr>
        <p:txBody>
          <a:bodyPr/>
          <a:lstStyle/>
          <a:p>
            <a:r>
              <a:rPr lang="sv-SE"/>
              <a:t>Klicka här för att ändra mall för rubrikformat</a:t>
            </a:r>
          </a:p>
        </p:txBody>
      </p:sp>
    </p:spTree>
    <p:extLst>
      <p:ext uri="{BB962C8B-B14F-4D97-AF65-F5344CB8AC3E}">
        <p14:creationId xmlns:p14="http://schemas.microsoft.com/office/powerpoint/2010/main" val="1902712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C9F38F-3117-6441-BD3E-043E9861A985}"/>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C1B9B122-6331-A748-BCDA-40BC92BEC5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804481E2-0E32-2D40-B14D-8BC48596BED8}"/>
              </a:ext>
            </a:extLst>
          </p:cNvPr>
          <p:cNvSpPr>
            <a:spLocks noGrp="1"/>
          </p:cNvSpPr>
          <p:nvPr>
            <p:ph type="dt" sz="half" idx="10"/>
          </p:nvPr>
        </p:nvSpPr>
        <p:spPr/>
        <p:txBody>
          <a:bodyPr/>
          <a:lstStyle/>
          <a:p>
            <a:fld id="{59C435BE-F30E-774C-975B-8FBD2D3F42B4}" type="datetimeFigureOut">
              <a:rPr lang="sv-SE" smtClean="0"/>
              <a:t>2023-05-02</a:t>
            </a:fld>
            <a:endParaRPr lang="sv-SE" dirty="0"/>
          </a:p>
        </p:txBody>
      </p:sp>
      <p:sp>
        <p:nvSpPr>
          <p:cNvPr id="5" name="Platshållare för sidfot 4">
            <a:extLst>
              <a:ext uri="{FF2B5EF4-FFF2-40B4-BE49-F238E27FC236}">
                <a16:creationId xmlns:a16="http://schemas.microsoft.com/office/drawing/2014/main" id="{B8E09C31-702B-F64E-B83D-693F1303DE30}"/>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99D70B75-9C8A-0748-AA5C-1CE0BE7E5E6D}"/>
              </a:ext>
            </a:extLst>
          </p:cNvPr>
          <p:cNvSpPr>
            <a:spLocks noGrp="1"/>
          </p:cNvSpPr>
          <p:nvPr>
            <p:ph type="sldNum" sz="quarter" idx="12"/>
          </p:nvPr>
        </p:nvSpPr>
        <p:spPr/>
        <p:txBody>
          <a:bodyPr/>
          <a:lstStyle/>
          <a:p>
            <a:fld id="{365F8528-AA18-C149-8731-0FF2A076D73C}" type="slidenum">
              <a:rPr lang="sv-SE" smtClean="0"/>
              <a:t>‹#›</a:t>
            </a:fld>
            <a:endParaRPr lang="sv-SE" dirty="0"/>
          </a:p>
        </p:txBody>
      </p:sp>
      <p:pic>
        <p:nvPicPr>
          <p:cNvPr id="9" name="Bildobjekt 8">
            <a:extLst>
              <a:ext uri="{FF2B5EF4-FFF2-40B4-BE49-F238E27FC236}">
                <a16:creationId xmlns:a16="http://schemas.microsoft.com/office/drawing/2014/main" id="{98D06F92-8F28-F947-BEF6-90A258E7FC28}"/>
              </a:ext>
            </a:extLst>
          </p:cNvPr>
          <p:cNvPicPr>
            <a:picLocks noChangeAspect="1"/>
          </p:cNvPicPr>
          <p:nvPr userDrawn="1"/>
        </p:nvPicPr>
        <p:blipFill>
          <a:blip r:embed="rId2"/>
          <a:stretch>
            <a:fillRect/>
          </a:stretch>
        </p:blipFill>
        <p:spPr>
          <a:xfrm>
            <a:off x="8325993" y="6212464"/>
            <a:ext cx="351296" cy="501650"/>
          </a:xfrm>
          <a:prstGeom prst="rect">
            <a:avLst/>
          </a:prstGeom>
        </p:spPr>
      </p:pic>
      <p:sp>
        <p:nvSpPr>
          <p:cNvPr id="10" name="textruta 9">
            <a:extLst>
              <a:ext uri="{FF2B5EF4-FFF2-40B4-BE49-F238E27FC236}">
                <a16:creationId xmlns:a16="http://schemas.microsoft.com/office/drawing/2014/main" id="{6BC333BA-3158-7F49-B8FE-08E08F0082A1}"/>
              </a:ext>
            </a:extLst>
          </p:cNvPr>
          <p:cNvSpPr txBox="1"/>
          <p:nvPr userDrawn="1"/>
        </p:nvSpPr>
        <p:spPr>
          <a:xfrm>
            <a:off x="8765113" y="6280727"/>
            <a:ext cx="317961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kern="1200" dirty="0">
                <a:solidFill>
                  <a:schemeClr val="tx1"/>
                </a:solidFill>
                <a:effectLst/>
                <a:latin typeface="Arvo" panose="02000000000000000000" pitchFamily="2" charset="77"/>
                <a:ea typeface="+mn-ea"/>
                <a:cs typeface="+mn-cs"/>
              </a:rPr>
              <a:t>Levla är ett hälsoprojekt för barn och unga på initiativ</a:t>
            </a:r>
            <a:br>
              <a:rPr lang="sv-SE" sz="900" kern="1200" dirty="0">
                <a:solidFill>
                  <a:schemeClr val="tx1"/>
                </a:solidFill>
                <a:effectLst/>
                <a:latin typeface="Arvo" panose="02000000000000000000" pitchFamily="2" charset="77"/>
                <a:ea typeface="+mn-ea"/>
                <a:cs typeface="+mn-cs"/>
              </a:rPr>
            </a:br>
            <a:r>
              <a:rPr lang="sv-SE" sz="900" kern="1200" dirty="0">
                <a:solidFill>
                  <a:schemeClr val="tx1"/>
                </a:solidFill>
                <a:effectLst/>
                <a:latin typeface="Arvo" panose="02000000000000000000" pitchFamily="2" charset="77"/>
                <a:ea typeface="+mn-ea"/>
                <a:cs typeface="+mn-cs"/>
              </a:rPr>
              <a:t>av Regionalt cancercentrun Stockholm Gotland</a:t>
            </a:r>
          </a:p>
          <a:p>
            <a:endParaRPr lang="sv-SE" dirty="0"/>
          </a:p>
        </p:txBody>
      </p:sp>
    </p:spTree>
    <p:extLst>
      <p:ext uri="{BB962C8B-B14F-4D97-AF65-F5344CB8AC3E}">
        <p14:creationId xmlns:p14="http://schemas.microsoft.com/office/powerpoint/2010/main" val="3785723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91A1F6A3-DEA6-F04C-B5DB-53C7BF0393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5B80E22-FF01-6843-B3B9-17744F37F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91CD7DE-DF11-254A-9EFA-3F13A6A0BB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C435BE-F30E-774C-975B-8FBD2D3F42B4}" type="datetimeFigureOut">
              <a:rPr lang="sv-SE" smtClean="0"/>
              <a:t>2023-05-02</a:t>
            </a:fld>
            <a:endParaRPr lang="sv-SE" dirty="0"/>
          </a:p>
        </p:txBody>
      </p:sp>
      <p:sp>
        <p:nvSpPr>
          <p:cNvPr id="5" name="Platshållare för sidfot 4">
            <a:extLst>
              <a:ext uri="{FF2B5EF4-FFF2-40B4-BE49-F238E27FC236}">
                <a16:creationId xmlns:a16="http://schemas.microsoft.com/office/drawing/2014/main" id="{809D1AA5-392D-BE4B-9535-EBCA1A9258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Platshållare för bildnummer 5">
            <a:extLst>
              <a:ext uri="{FF2B5EF4-FFF2-40B4-BE49-F238E27FC236}">
                <a16:creationId xmlns:a16="http://schemas.microsoft.com/office/drawing/2014/main" id="{FB910D94-E7F3-8A48-ABBB-2EB3193740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5F8528-AA18-C149-8731-0FF2A076D73C}" type="slidenum">
              <a:rPr lang="sv-SE" smtClean="0"/>
              <a:t>‹#›</a:t>
            </a:fld>
            <a:endParaRPr lang="sv-SE" dirty="0"/>
          </a:p>
        </p:txBody>
      </p:sp>
    </p:spTree>
    <p:extLst>
      <p:ext uri="{BB962C8B-B14F-4D97-AF65-F5344CB8AC3E}">
        <p14:creationId xmlns:p14="http://schemas.microsoft.com/office/powerpoint/2010/main" val="3720508840"/>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63" r:id="rId3"/>
    <p:sldLayoutId id="2147483660" r:id="rId4"/>
    <p:sldLayoutId id="2147483665" r:id="rId5"/>
    <p:sldLayoutId id="2147483662" r:id="rId6"/>
    <p:sldLayoutId id="2147483661" r:id="rId7"/>
    <p:sldLayoutId id="2147483650" r:id="rId8"/>
    <p:sldLayoutId id="2147483651" r:id="rId9"/>
    <p:sldLayoutId id="2147483652" r:id="rId10"/>
    <p:sldLayoutId id="2147483654" r:id="rId11"/>
    <p:sldLayoutId id="2147483656" r:id="rId12"/>
    <p:sldLayoutId id="2147483657" r:id="rId13"/>
  </p:sldLayoutIdLst>
  <p:txStyles>
    <p:titleStyle>
      <a:lvl1pPr algn="l" defTabSz="914400" rtl="0" eaLnBrk="1" latinLnBrk="0" hangingPunct="1">
        <a:lnSpc>
          <a:spcPct val="90000"/>
        </a:lnSpc>
        <a:spcBef>
          <a:spcPct val="0"/>
        </a:spcBef>
        <a:buNone/>
        <a:defRPr sz="4400" kern="1200">
          <a:solidFill>
            <a:schemeClr val="tx1"/>
          </a:solidFill>
          <a:latin typeface="Londrina Soli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vo" panose="02000000000000000000"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vo" panose="02000000000000000000"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vo" panose="02000000000000000000"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vo" panose="02000000000000000000"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vo" panose="02000000000000000000"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FD3A992C-6481-D969-5F61-C2429E5EAAFA}"/>
              </a:ext>
            </a:extLst>
          </p:cNvPr>
          <p:cNvSpPr>
            <a:spLocks noGrp="1"/>
          </p:cNvSpPr>
          <p:nvPr>
            <p:ph type="title"/>
          </p:nvPr>
        </p:nvSpPr>
        <p:spPr>
          <a:xfrm>
            <a:off x="1110267" y="554002"/>
            <a:ext cx="9971465" cy="1325563"/>
          </a:xfrm>
        </p:spPr>
        <p:txBody>
          <a:bodyPr>
            <a:normAutofit/>
          </a:bodyPr>
          <a:lstStyle/>
          <a:p>
            <a:r>
              <a:rPr lang="sv-SE" sz="2800" dirty="0">
                <a:effectLst/>
                <a:latin typeface="Arial" panose="020B0604020202020204" pitchFamily="34" charset="0"/>
                <a:ea typeface="Times New Roman" panose="02020603050405020304" pitchFamily="18" charset="0"/>
              </a:rPr>
              <a:t>Ta makten över en vana: hitta din utmaning som levlar hälsan</a:t>
            </a:r>
            <a:endParaRPr lang="sv-SE" sz="3600" dirty="0"/>
          </a:p>
        </p:txBody>
      </p:sp>
      <p:sp>
        <p:nvSpPr>
          <p:cNvPr id="7" name="Platshållare för text 1">
            <a:extLst>
              <a:ext uri="{FF2B5EF4-FFF2-40B4-BE49-F238E27FC236}">
                <a16:creationId xmlns:a16="http://schemas.microsoft.com/office/drawing/2014/main" id="{31FA439D-9A94-2A9B-A498-DD409337A923}"/>
              </a:ext>
            </a:extLst>
          </p:cNvPr>
          <p:cNvSpPr txBox="1">
            <a:spLocks/>
          </p:cNvSpPr>
          <p:nvPr/>
        </p:nvSpPr>
        <p:spPr>
          <a:xfrm>
            <a:off x="1205687" y="3160584"/>
            <a:ext cx="6573983" cy="782357"/>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Arvo" panose="02000000000000000000"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vo" panose="02000000000000000000"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vo" panose="02000000000000000000"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vo" panose="02000000000000000000"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vo" panose="02000000000000000000"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mj-lt"/>
              <a:buAutoNum type="arabicPeriod"/>
            </a:pPr>
            <a:r>
              <a:rPr lang="sv-SE" sz="1200" b="1" dirty="0"/>
              <a:t>Välj en ny vana/beteende</a:t>
            </a:r>
            <a:r>
              <a:rPr lang="sv-SE" sz="1200" dirty="0"/>
              <a:t> som levlar hälsan? Vad vill du ska hända – ska du börja, sluta eller utveckla något beteende/vana.  Börja med något litet och realistisk. </a:t>
            </a:r>
          </a:p>
          <a:p>
            <a:pPr marL="457200" indent="-457200">
              <a:buFont typeface="+mj-lt"/>
              <a:buAutoNum type="arabicPeriod"/>
            </a:pPr>
            <a:endParaRPr lang="sv-SE" sz="2000" dirty="0">
              <a:latin typeface="Helvetica Neue Thin"/>
              <a:ea typeface="Helvetica Neue Thin"/>
            </a:endParaRPr>
          </a:p>
        </p:txBody>
      </p:sp>
      <p:sp>
        <p:nvSpPr>
          <p:cNvPr id="4" name="textruta 3">
            <a:extLst>
              <a:ext uri="{FF2B5EF4-FFF2-40B4-BE49-F238E27FC236}">
                <a16:creationId xmlns:a16="http://schemas.microsoft.com/office/drawing/2014/main" id="{EAB73365-2B70-1A85-4416-DA2663F254ED}"/>
              </a:ext>
            </a:extLst>
          </p:cNvPr>
          <p:cNvSpPr txBox="1"/>
          <p:nvPr/>
        </p:nvSpPr>
        <p:spPr>
          <a:xfrm>
            <a:off x="1205687" y="1835550"/>
            <a:ext cx="8703084" cy="984052"/>
          </a:xfrm>
          <a:prstGeom prst="rect">
            <a:avLst/>
          </a:prstGeom>
          <a:noFill/>
        </p:spPr>
        <p:txBody>
          <a:bodyPr wrap="square">
            <a:spAutoFit/>
          </a:bodyPr>
          <a:lstStyle/>
          <a:p>
            <a:pPr lvl="0">
              <a:lnSpc>
                <a:spcPct val="110000"/>
              </a:lnSpc>
              <a:spcAft>
                <a:spcPts val="1400"/>
              </a:spcAft>
            </a:pPr>
            <a:r>
              <a:rPr lang="en-US" sz="1800" b="1" dirty="0">
                <a:solidFill>
                  <a:srgbClr val="231F20"/>
                </a:solidFill>
                <a:effectLst/>
                <a:latin typeface="Arial" panose="020B0604020202020204" pitchFamily="34" charset="0"/>
                <a:ea typeface="Liberation Serif"/>
                <a:cs typeface="Liberation Serif"/>
              </a:rPr>
              <a:t>Syftet</a:t>
            </a:r>
            <a:r>
              <a:rPr lang="en-US" sz="1800" dirty="0">
                <a:solidFill>
                  <a:srgbClr val="231F20"/>
                </a:solidFill>
                <a:effectLst/>
                <a:latin typeface="Arial" panose="020B0604020202020204" pitchFamily="34" charset="0"/>
                <a:ea typeface="Liberation Serif"/>
                <a:cs typeface="Liberation Serif"/>
              </a:rPr>
              <a:t> med antingen</a:t>
            </a:r>
            <a:r>
              <a:rPr lang="en-US" dirty="0">
                <a:solidFill>
                  <a:srgbClr val="231F20"/>
                </a:solidFill>
                <a:latin typeface="Arial" panose="020B0604020202020204" pitchFamily="34" charset="0"/>
                <a:ea typeface="Liberation Serif"/>
                <a:cs typeface="Liberation Serif"/>
              </a:rPr>
              <a:t> är att du ska </a:t>
            </a:r>
            <a:r>
              <a:rPr lang="en-US" sz="1800" dirty="0">
                <a:solidFill>
                  <a:srgbClr val="231F20"/>
                </a:solidFill>
                <a:effectLst/>
                <a:latin typeface="Arial" panose="020B0604020202020204" pitchFamily="34" charset="0"/>
                <a:ea typeface="Liberation Serif"/>
                <a:cs typeface="Liberation Serif"/>
              </a:rPr>
              <a:t>bestämma vad man skulle kunna starta, utveckla, sluta med som levlar hälsa. Och sedan komma hur man ska göra för att det ska funka och sedan testa som en hemläxa. </a:t>
            </a:r>
            <a:endParaRPr lang="sv-SE" sz="2400" dirty="0">
              <a:solidFill>
                <a:srgbClr val="221E20"/>
              </a:solidFill>
              <a:effectLst/>
              <a:latin typeface="Liberation Serif"/>
              <a:ea typeface="Liberation Serif"/>
              <a:cs typeface="Liberation Serif"/>
            </a:endParaRPr>
          </a:p>
        </p:txBody>
      </p:sp>
      <p:sp>
        <p:nvSpPr>
          <p:cNvPr id="5" name="textruta 4">
            <a:extLst>
              <a:ext uri="{FF2B5EF4-FFF2-40B4-BE49-F238E27FC236}">
                <a16:creationId xmlns:a16="http://schemas.microsoft.com/office/drawing/2014/main" id="{1DB248DB-BCEB-7164-A6D1-5B36658D1F54}"/>
              </a:ext>
            </a:extLst>
          </p:cNvPr>
          <p:cNvSpPr txBox="1"/>
          <p:nvPr/>
        </p:nvSpPr>
        <p:spPr>
          <a:xfrm>
            <a:off x="3050771" y="3245829"/>
            <a:ext cx="6101542" cy="374654"/>
          </a:xfrm>
          <a:prstGeom prst="rect">
            <a:avLst/>
          </a:prstGeom>
          <a:noFill/>
        </p:spPr>
        <p:txBody>
          <a:bodyPr wrap="square">
            <a:spAutoFit/>
          </a:bodyPr>
          <a:lstStyle/>
          <a:p>
            <a:pPr marL="685800">
              <a:lnSpc>
                <a:spcPct val="110000"/>
              </a:lnSpc>
              <a:spcAft>
                <a:spcPts val="1400"/>
              </a:spcAft>
            </a:pPr>
            <a:r>
              <a:rPr lang="en-US" sz="1800" i="1" dirty="0">
                <a:solidFill>
                  <a:srgbClr val="231F20"/>
                </a:solidFill>
                <a:effectLst/>
                <a:latin typeface="Arial" panose="020B0604020202020204" pitchFamily="34" charset="0"/>
                <a:ea typeface="Liberation Serif"/>
                <a:cs typeface="Liberation Serif"/>
              </a:rPr>
              <a:t>Arbetsdokumentet/mallen</a:t>
            </a:r>
            <a:endParaRPr lang="sv-SE" sz="2400" dirty="0">
              <a:solidFill>
                <a:srgbClr val="221E20"/>
              </a:solidFill>
              <a:effectLst/>
              <a:latin typeface="Liberation Serif"/>
              <a:ea typeface="Liberation Serif"/>
              <a:cs typeface="Liberation Serif"/>
            </a:endParaRPr>
          </a:p>
        </p:txBody>
      </p:sp>
      <p:sp>
        <p:nvSpPr>
          <p:cNvPr id="3" name="Rektangel 2">
            <a:extLst>
              <a:ext uri="{FF2B5EF4-FFF2-40B4-BE49-F238E27FC236}">
                <a16:creationId xmlns:a16="http://schemas.microsoft.com/office/drawing/2014/main" id="{A3939DA4-382E-F3CE-A061-24E6B5AD6AA0}"/>
              </a:ext>
            </a:extLst>
          </p:cNvPr>
          <p:cNvSpPr/>
          <p:nvPr/>
        </p:nvSpPr>
        <p:spPr>
          <a:xfrm>
            <a:off x="-1"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10000"/>
              </a:lnSpc>
              <a:spcAft>
                <a:spcPts val="1400"/>
              </a:spcAft>
            </a:pPr>
            <a:r>
              <a:rPr lang="en-US" sz="1800" dirty="0">
                <a:solidFill>
                  <a:srgbClr val="231F20"/>
                </a:solidFill>
                <a:effectLst/>
                <a:latin typeface="Arial" panose="020B0604020202020204" pitchFamily="34" charset="0"/>
                <a:ea typeface="Liberation Serif"/>
                <a:cs typeface="Liberation Serif"/>
              </a:rPr>
              <a:t>. </a:t>
            </a:r>
            <a:endParaRPr lang="sv-SE" sz="2400" dirty="0">
              <a:solidFill>
                <a:srgbClr val="221E20"/>
              </a:solidFill>
              <a:effectLst/>
              <a:latin typeface="Liberation Serif"/>
              <a:ea typeface="Liberation Serif"/>
              <a:cs typeface="Liberation Serif"/>
            </a:endParaRPr>
          </a:p>
        </p:txBody>
      </p:sp>
      <p:pic>
        <p:nvPicPr>
          <p:cNvPr id="8" name="Bildobjekt 7">
            <a:extLst>
              <a:ext uri="{FF2B5EF4-FFF2-40B4-BE49-F238E27FC236}">
                <a16:creationId xmlns:a16="http://schemas.microsoft.com/office/drawing/2014/main" id="{8287544E-B89C-04C5-947A-60D98D2030EF}"/>
              </a:ext>
            </a:extLst>
          </p:cNvPr>
          <p:cNvPicPr>
            <a:picLocks noChangeAspect="1"/>
          </p:cNvPicPr>
          <p:nvPr/>
        </p:nvPicPr>
        <p:blipFill>
          <a:blip r:embed="rId3"/>
          <a:stretch>
            <a:fillRect/>
          </a:stretch>
        </p:blipFill>
        <p:spPr>
          <a:xfrm>
            <a:off x="350111" y="441676"/>
            <a:ext cx="542793" cy="775107"/>
          </a:xfrm>
          <a:prstGeom prst="rect">
            <a:avLst/>
          </a:prstGeom>
        </p:spPr>
      </p:pic>
      <p:sp>
        <p:nvSpPr>
          <p:cNvPr id="10" name="Rubrik 5">
            <a:extLst>
              <a:ext uri="{FF2B5EF4-FFF2-40B4-BE49-F238E27FC236}">
                <a16:creationId xmlns:a16="http://schemas.microsoft.com/office/drawing/2014/main" id="{F871E940-1FC9-7129-E307-583E63A6E3B5}"/>
              </a:ext>
            </a:extLst>
          </p:cNvPr>
          <p:cNvSpPr txBox="1">
            <a:spLocks/>
          </p:cNvSpPr>
          <p:nvPr/>
        </p:nvSpPr>
        <p:spPr>
          <a:xfrm>
            <a:off x="1854217" y="787466"/>
            <a:ext cx="7885336" cy="1325563"/>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Londrina Solid" pitchFamily="2" charset="77"/>
                <a:ea typeface="+mj-ea"/>
                <a:cs typeface="+mj-cs"/>
              </a:defRPr>
            </a:lvl1pPr>
          </a:lstStyle>
          <a:p>
            <a:pPr algn="ctr"/>
            <a:r>
              <a:rPr lang="sv-SE" sz="3600" dirty="0">
                <a:latin typeface="Arial" panose="020B0604020202020204" pitchFamily="34" charset="0"/>
                <a:ea typeface="Times New Roman" panose="02020603050405020304" pitchFamily="18" charset="0"/>
              </a:rPr>
              <a:t>Ta makten över en vana </a:t>
            </a:r>
            <a:br>
              <a:rPr lang="sv-SE" sz="3600" dirty="0">
                <a:latin typeface="Arial" panose="020B0604020202020204" pitchFamily="34" charset="0"/>
                <a:ea typeface="Times New Roman" panose="02020603050405020304" pitchFamily="18" charset="0"/>
              </a:rPr>
            </a:br>
            <a:r>
              <a:rPr lang="sv-SE" sz="3600" dirty="0">
                <a:latin typeface="Arial" panose="020B0604020202020204" pitchFamily="34" charset="0"/>
                <a:ea typeface="Times New Roman" panose="02020603050405020304" pitchFamily="18" charset="0"/>
              </a:rPr>
              <a:t>– hitta din utmaning som levlar hälsan!</a:t>
            </a:r>
            <a:endParaRPr lang="sv-SE" dirty="0"/>
          </a:p>
        </p:txBody>
      </p:sp>
      <p:sp>
        <p:nvSpPr>
          <p:cNvPr id="11" name="textruta 10">
            <a:extLst>
              <a:ext uri="{FF2B5EF4-FFF2-40B4-BE49-F238E27FC236}">
                <a16:creationId xmlns:a16="http://schemas.microsoft.com/office/drawing/2014/main" id="{55DC6DC4-8701-1F46-58EA-D1B7055594BF}"/>
              </a:ext>
            </a:extLst>
          </p:cNvPr>
          <p:cNvSpPr txBox="1"/>
          <p:nvPr/>
        </p:nvSpPr>
        <p:spPr>
          <a:xfrm>
            <a:off x="1960041" y="1869236"/>
            <a:ext cx="7673687" cy="584775"/>
          </a:xfrm>
          <a:prstGeom prst="rect">
            <a:avLst/>
          </a:prstGeom>
          <a:noFill/>
        </p:spPr>
        <p:txBody>
          <a:bodyPr wrap="square" rtlCol="0">
            <a:spAutoFit/>
          </a:bodyPr>
          <a:lstStyle/>
          <a:p>
            <a:pPr algn="ctr"/>
            <a:r>
              <a:rPr lang="sv-SE" sz="1600" dirty="0">
                <a:solidFill>
                  <a:schemeClr val="accent1">
                    <a:lumMod val="75000"/>
                  </a:schemeClr>
                </a:solidFill>
                <a:latin typeface="Arial" panose="020B0604020202020204" pitchFamily="34" charset="0"/>
                <a:cs typeface="Arial" panose="020B0604020202020204" pitchFamily="34" charset="0"/>
              </a:rPr>
              <a:t>TIPS! Gör det så enkelt som möjligt göra rätt. Börja med något </a:t>
            </a:r>
            <a:br>
              <a:rPr lang="sv-SE" sz="1600" dirty="0">
                <a:solidFill>
                  <a:schemeClr val="accent1">
                    <a:lumMod val="75000"/>
                  </a:schemeClr>
                </a:solidFill>
                <a:latin typeface="Arial" panose="020B0604020202020204" pitchFamily="34" charset="0"/>
                <a:cs typeface="Arial" panose="020B0604020202020204" pitchFamily="34" charset="0"/>
              </a:rPr>
            </a:br>
            <a:r>
              <a:rPr lang="sv-SE" sz="1600" dirty="0">
                <a:solidFill>
                  <a:schemeClr val="accent1">
                    <a:lumMod val="75000"/>
                  </a:schemeClr>
                </a:solidFill>
                <a:latin typeface="Arial" panose="020B0604020202020204" pitchFamily="34" charset="0"/>
                <a:cs typeface="Arial" panose="020B0604020202020204" pitchFamily="34" charset="0"/>
              </a:rPr>
              <a:t>litet som du känner att det är rimligt att du kan genomföra.</a:t>
            </a:r>
          </a:p>
        </p:txBody>
      </p:sp>
      <p:sp>
        <p:nvSpPr>
          <p:cNvPr id="12" name="textruta 11">
            <a:extLst>
              <a:ext uri="{FF2B5EF4-FFF2-40B4-BE49-F238E27FC236}">
                <a16:creationId xmlns:a16="http://schemas.microsoft.com/office/drawing/2014/main" id="{9C85AC35-2B8F-8165-48AD-AE080C2F5E0E}"/>
              </a:ext>
            </a:extLst>
          </p:cNvPr>
          <p:cNvSpPr txBox="1"/>
          <p:nvPr/>
        </p:nvSpPr>
        <p:spPr>
          <a:xfrm>
            <a:off x="1282751" y="2753803"/>
            <a:ext cx="8703084" cy="1772986"/>
          </a:xfrm>
          <a:prstGeom prst="rect">
            <a:avLst/>
          </a:prstGeom>
          <a:noFill/>
        </p:spPr>
        <p:txBody>
          <a:bodyPr wrap="square">
            <a:spAutoFit/>
          </a:bodyPr>
          <a:lstStyle/>
          <a:p>
            <a:pPr lvl="0">
              <a:lnSpc>
                <a:spcPct val="110000"/>
              </a:lnSpc>
              <a:spcAft>
                <a:spcPts val="1400"/>
              </a:spcAft>
            </a:pPr>
            <a:r>
              <a:rPr lang="en-US" sz="1800" dirty="0">
                <a:solidFill>
                  <a:srgbClr val="231F20"/>
                </a:solidFill>
                <a:effectLst/>
                <a:latin typeface="Arial" panose="020B0604020202020204" pitchFamily="34" charset="0"/>
                <a:ea typeface="Liberation Serif"/>
                <a:cs typeface="Liberation Serif"/>
              </a:rPr>
              <a:t>Det är </a:t>
            </a:r>
            <a:r>
              <a:rPr lang="en-US" dirty="0">
                <a:solidFill>
                  <a:srgbClr val="231F20"/>
                </a:solidFill>
                <a:latin typeface="Arial" panose="020B0604020202020204" pitchFamily="34" charset="0"/>
                <a:ea typeface="Liberation Serif"/>
                <a:cs typeface="Liberation Serif"/>
              </a:rPr>
              <a:t>en </a:t>
            </a:r>
            <a:r>
              <a:rPr lang="en-US" sz="1800" dirty="0">
                <a:solidFill>
                  <a:srgbClr val="231F20"/>
                </a:solidFill>
                <a:effectLst/>
                <a:latin typeface="Arial" panose="020B0604020202020204" pitchFamily="34" charset="0"/>
                <a:ea typeface="Liberation Serif"/>
                <a:cs typeface="Liberation Serif"/>
              </a:rPr>
              <a:t>övning/experiment för att se om du kan </a:t>
            </a:r>
            <a:r>
              <a:rPr lang="en-US" dirty="0">
                <a:solidFill>
                  <a:srgbClr val="231F20"/>
                </a:solidFill>
                <a:latin typeface="Arial" panose="020B0604020202020204" pitchFamily="34" charset="0"/>
                <a:ea typeface="Liberation Serif"/>
                <a:cs typeface="Liberation Serif"/>
              </a:rPr>
              <a:t>skapa en ny vana som på något sätt levlar din hälsa. För att skapa en ny vana behöver du upprepa beteendet ofta för att det ska sätta sig till en vana. Därför är det en hemuppgift. </a:t>
            </a:r>
          </a:p>
          <a:p>
            <a:pPr lvl="0">
              <a:lnSpc>
                <a:spcPct val="110000"/>
              </a:lnSpc>
              <a:spcAft>
                <a:spcPts val="1400"/>
              </a:spcAft>
            </a:pPr>
            <a:r>
              <a:rPr lang="en-US" dirty="0">
                <a:solidFill>
                  <a:srgbClr val="231F20"/>
                </a:solidFill>
                <a:latin typeface="Arial" panose="020B0604020202020204" pitchFamily="34" charset="0"/>
                <a:ea typeface="Liberation Serif"/>
                <a:cs typeface="Liberation Serif"/>
              </a:rPr>
              <a:t>Börja med att </a:t>
            </a:r>
            <a:r>
              <a:rPr lang="en-US" sz="1800" dirty="0">
                <a:solidFill>
                  <a:srgbClr val="231F20"/>
                </a:solidFill>
                <a:effectLst/>
                <a:latin typeface="Arial" panose="020B0604020202020204" pitchFamily="34" charset="0"/>
                <a:ea typeface="Liberation Serif"/>
                <a:cs typeface="Liberation Serif"/>
              </a:rPr>
              <a:t>bestämma och fylla vilken ny (liten) vana</a:t>
            </a:r>
            <a:r>
              <a:rPr lang="en-US" dirty="0">
                <a:solidFill>
                  <a:srgbClr val="231F20"/>
                </a:solidFill>
                <a:latin typeface="Arial" panose="020B0604020202020204" pitchFamily="34" charset="0"/>
                <a:ea typeface="Liberation Serif"/>
                <a:cs typeface="Liberation Serif"/>
              </a:rPr>
              <a:t> i</a:t>
            </a:r>
            <a:r>
              <a:rPr lang="en-US" sz="1800" dirty="0">
                <a:solidFill>
                  <a:srgbClr val="231F20"/>
                </a:solidFill>
                <a:effectLst/>
                <a:latin typeface="Arial" panose="020B0604020202020204" pitchFamily="34" charset="0"/>
                <a:ea typeface="Liberation Serif"/>
                <a:cs typeface="Liberation Serif"/>
              </a:rPr>
              <a:t> din vardag som skulle kunna starta, utveckla</a:t>
            </a:r>
            <a:r>
              <a:rPr lang="en-US" dirty="0">
                <a:solidFill>
                  <a:srgbClr val="231F20"/>
                </a:solidFill>
                <a:latin typeface="Arial" panose="020B0604020202020204" pitchFamily="34" charset="0"/>
                <a:ea typeface="Liberation Serif"/>
                <a:cs typeface="Liberation Serif"/>
              </a:rPr>
              <a:t> eler kanske </a:t>
            </a:r>
            <a:r>
              <a:rPr lang="en-US" sz="1800" dirty="0">
                <a:solidFill>
                  <a:srgbClr val="231F20"/>
                </a:solidFill>
                <a:effectLst/>
                <a:latin typeface="Arial" panose="020B0604020202020204" pitchFamily="34" charset="0"/>
                <a:ea typeface="Liberation Serif"/>
                <a:cs typeface="Liberation Serif"/>
              </a:rPr>
              <a:t>sluta med som leder till att du levlar din hälsa. </a:t>
            </a:r>
            <a:endParaRPr lang="sv-SE" sz="2400" dirty="0">
              <a:solidFill>
                <a:srgbClr val="221E20"/>
              </a:solidFill>
              <a:effectLst/>
              <a:latin typeface="Liberation Serif"/>
              <a:ea typeface="Liberation Serif"/>
              <a:cs typeface="Liberation Serif"/>
            </a:endParaRPr>
          </a:p>
        </p:txBody>
      </p:sp>
      <p:sp>
        <p:nvSpPr>
          <p:cNvPr id="13" name="Platshållare för text 1">
            <a:extLst>
              <a:ext uri="{FF2B5EF4-FFF2-40B4-BE49-F238E27FC236}">
                <a16:creationId xmlns:a16="http://schemas.microsoft.com/office/drawing/2014/main" id="{9827FC31-6AC7-0D9F-FC22-31B265DB2BCF}"/>
              </a:ext>
            </a:extLst>
          </p:cNvPr>
          <p:cNvSpPr txBox="1">
            <a:spLocks/>
          </p:cNvSpPr>
          <p:nvPr/>
        </p:nvSpPr>
        <p:spPr>
          <a:xfrm>
            <a:off x="1282751" y="4629007"/>
            <a:ext cx="9084772" cy="1772986"/>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Arvo" panose="02000000000000000000"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vo" panose="02000000000000000000"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vo" panose="02000000000000000000"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vo" panose="02000000000000000000"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vo" panose="02000000000000000000"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sv-SE" sz="1200" b="1" dirty="0">
                <a:latin typeface="Arial" panose="020B0604020202020204" pitchFamily="34" charset="0"/>
                <a:cs typeface="Arial" panose="020B0604020202020204" pitchFamily="34" charset="0"/>
              </a:rPr>
              <a:t>1a. Min nya vana ska bl</a:t>
            </a:r>
            <a:r>
              <a:rPr lang="sv-SE" sz="1200" dirty="0">
                <a:latin typeface="Arial" panose="020B0604020202020204" pitchFamily="34" charset="0"/>
                <a:cs typeface="Arial" panose="020B0604020202020204" pitchFamily="34" charset="0"/>
              </a:rPr>
              <a:t>i</a:t>
            </a:r>
            <a:r>
              <a:rPr lang="sv-SE" sz="1200" dirty="0">
                <a:latin typeface="Helvetica Neue Thin"/>
                <a:ea typeface="Helvetica Neue Thin"/>
                <a:cs typeface="Arial" panose="020B0604020202020204" pitchFamily="34" charset="0"/>
              </a:rPr>
              <a:t>: </a:t>
            </a:r>
          </a:p>
          <a:p>
            <a:pPr marL="0" indent="0"/>
            <a:endParaRPr lang="sv-SE" sz="1200" dirty="0">
              <a:latin typeface="Helvetica Neue Thin"/>
              <a:ea typeface="Helvetica Neue Thin"/>
              <a:cs typeface="Arial" panose="020B0604020202020204" pitchFamily="34" charset="0"/>
            </a:endParaRPr>
          </a:p>
          <a:p>
            <a:pPr marL="0" indent="0"/>
            <a:r>
              <a:rPr lang="sv-SE" sz="1200" b="1" dirty="0">
                <a:latin typeface="Arial" panose="020B0604020202020204" pitchFamily="34" charset="0"/>
                <a:cs typeface="Arial" panose="020B0604020202020204" pitchFamily="34" charset="0"/>
              </a:rPr>
              <a:t>1b.Därför vill jag ha den här vanan/beteende</a:t>
            </a:r>
            <a:r>
              <a:rPr lang="sv-SE" sz="1200" dirty="0">
                <a:latin typeface="Helvetica Neue Thin"/>
                <a:ea typeface="Helvetica Neue Thin"/>
                <a:cs typeface="Arial" panose="020B0604020202020204" pitchFamily="34" charset="0"/>
              </a:rPr>
              <a:t>:</a:t>
            </a:r>
            <a:endParaRPr lang="sv-SE" sz="1200" dirty="0">
              <a:latin typeface="Arial" panose="020B0604020202020204" pitchFamily="34" charset="0"/>
              <a:cs typeface="Arial" panose="020B0604020202020204" pitchFamily="34" charset="0"/>
            </a:endParaRPr>
          </a:p>
          <a:p>
            <a:pPr marL="0" indent="0"/>
            <a:endParaRPr lang="sv-SE" sz="12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248124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latshållare för text 1">
            <a:extLst>
              <a:ext uri="{FF2B5EF4-FFF2-40B4-BE49-F238E27FC236}">
                <a16:creationId xmlns:a16="http://schemas.microsoft.com/office/drawing/2014/main" id="{67DBEF32-30F8-CC57-20CD-209137829D98}"/>
              </a:ext>
            </a:extLst>
          </p:cNvPr>
          <p:cNvSpPr txBox="1">
            <a:spLocks/>
          </p:cNvSpPr>
          <p:nvPr/>
        </p:nvSpPr>
        <p:spPr>
          <a:xfrm>
            <a:off x="4291099" y="1122511"/>
            <a:ext cx="3522518" cy="2600138"/>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Arvo" panose="02000000000000000000"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vo" panose="02000000000000000000"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vo" panose="02000000000000000000"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vo" panose="02000000000000000000"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vo" panose="02000000000000000000"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sv-SE" sz="1200" b="1" dirty="0">
                <a:latin typeface="Arial" panose="020B0604020202020204" pitchFamily="34" charset="0"/>
                <a:cs typeface="Arial" panose="020B0604020202020204" pitchFamily="34" charset="0"/>
              </a:rPr>
              <a:t>2. Aktiverare</a:t>
            </a:r>
            <a:r>
              <a:rPr lang="sv-SE" sz="1200" dirty="0">
                <a:latin typeface="Arial" panose="020B0604020202020204" pitchFamily="34" charset="0"/>
                <a:cs typeface="Arial" panose="020B0604020202020204" pitchFamily="34" charset="0"/>
              </a:rPr>
              <a:t>: Vad behöver hända i/utanför mig för att det ska hända? Vad är det som </a:t>
            </a:r>
            <a:r>
              <a:rPr lang="sv-SE" sz="1200" b="1" dirty="0">
                <a:latin typeface="Arial" panose="020B0604020202020204" pitchFamily="34" charset="0"/>
                <a:cs typeface="Arial" panose="020B0604020202020204" pitchFamily="34" charset="0"/>
              </a:rPr>
              <a:t>knuffar </a:t>
            </a:r>
            <a:r>
              <a:rPr lang="sv-SE" sz="1200" dirty="0">
                <a:latin typeface="Arial" panose="020B0604020202020204" pitchFamily="34" charset="0"/>
                <a:cs typeface="Arial" panose="020B0604020202020204" pitchFamily="34" charset="0"/>
              </a:rPr>
              <a:t>mig mot det nya beteendet? T.ex. en ringsignal, att jag går upp på morgonen, när jag borstar tänderna etc.</a:t>
            </a:r>
          </a:p>
          <a:p>
            <a:pPr marL="0" indent="0"/>
            <a:endParaRPr lang="sv-SE" dirty="0">
              <a:latin typeface="Helvetica Neue Thin"/>
              <a:ea typeface="Helvetica Neue Thin"/>
            </a:endParaRPr>
          </a:p>
        </p:txBody>
      </p:sp>
      <p:sp>
        <p:nvSpPr>
          <p:cNvPr id="10" name="Platshållare för text 1">
            <a:extLst>
              <a:ext uri="{FF2B5EF4-FFF2-40B4-BE49-F238E27FC236}">
                <a16:creationId xmlns:a16="http://schemas.microsoft.com/office/drawing/2014/main" id="{F8EA5466-15B0-2B25-6211-BF72D8954648}"/>
              </a:ext>
            </a:extLst>
          </p:cNvPr>
          <p:cNvSpPr txBox="1">
            <a:spLocks/>
          </p:cNvSpPr>
          <p:nvPr/>
        </p:nvSpPr>
        <p:spPr>
          <a:xfrm>
            <a:off x="7973984" y="1106845"/>
            <a:ext cx="3522518" cy="2600137"/>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Arvo" panose="02000000000000000000"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vo" panose="02000000000000000000"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vo" panose="02000000000000000000"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vo" panose="02000000000000000000"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vo" panose="02000000000000000000"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sv-SE" sz="1200" b="1" dirty="0">
                <a:latin typeface="Arial" panose="020B0604020202020204" pitchFamily="34" charset="0"/>
                <a:cs typeface="Arial" panose="020B0604020202020204" pitchFamily="34" charset="0"/>
              </a:rPr>
              <a:t>3. Förmågan</a:t>
            </a:r>
            <a:r>
              <a:rPr lang="sv-SE" sz="1200" dirty="0">
                <a:latin typeface="Arial" panose="020B0604020202020204" pitchFamily="34" charset="0"/>
                <a:cs typeface="Arial" panose="020B0604020202020204" pitchFamily="34" charset="0"/>
              </a:rPr>
              <a:t>: Vad kan jag göra i min omgivning eller få stöd i för att det ska hända, t.ex att det finns tid, har jag energi, kan jag klara av det själv eller måste någon hjälpa mig för att göra det nya beteendet? </a:t>
            </a:r>
          </a:p>
          <a:p>
            <a:pPr marL="0" indent="0"/>
            <a:endParaRPr lang="sv-SE" dirty="0">
              <a:latin typeface="Helvetica Neue Thin"/>
              <a:ea typeface="Helvetica Neue Thin"/>
            </a:endParaRPr>
          </a:p>
        </p:txBody>
      </p:sp>
      <p:sp>
        <p:nvSpPr>
          <p:cNvPr id="11" name="Platshållare för text 1">
            <a:extLst>
              <a:ext uri="{FF2B5EF4-FFF2-40B4-BE49-F238E27FC236}">
                <a16:creationId xmlns:a16="http://schemas.microsoft.com/office/drawing/2014/main" id="{32A5A609-D034-5EEC-1180-CFCECC6814E1}"/>
              </a:ext>
            </a:extLst>
          </p:cNvPr>
          <p:cNvSpPr txBox="1">
            <a:spLocks/>
          </p:cNvSpPr>
          <p:nvPr/>
        </p:nvSpPr>
        <p:spPr>
          <a:xfrm>
            <a:off x="608213" y="3790604"/>
            <a:ext cx="3522519" cy="2600139"/>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Arvo" panose="02000000000000000000"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vo" panose="02000000000000000000"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vo" panose="02000000000000000000"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vo" panose="02000000000000000000"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vo" panose="02000000000000000000"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sv-SE" sz="1200" b="1" dirty="0">
                <a:latin typeface="Arial" panose="020B0604020202020204" pitchFamily="34" charset="0"/>
                <a:cs typeface="Arial" panose="020B0604020202020204" pitchFamily="34" charset="0"/>
              </a:rPr>
              <a:t>4. Motivation: </a:t>
            </a:r>
            <a:r>
              <a:rPr lang="sv-SE" sz="1200" dirty="0">
                <a:latin typeface="Arial" panose="020B0604020202020204" pitchFamily="34" charset="0"/>
                <a:cs typeface="Arial" panose="020B0604020202020204" pitchFamily="34" charset="0"/>
              </a:rPr>
              <a:t>Vad är min belöning? Finns någon positiv upplevelse av att göra beteendet? T.ex. känner mig bättre, är stolt, kan något nytt</a:t>
            </a:r>
            <a:r>
              <a:rPr lang="sv-SE" sz="1200" dirty="0"/>
              <a:t>?</a:t>
            </a:r>
          </a:p>
          <a:p>
            <a:pPr marL="0" indent="0"/>
            <a:endParaRPr lang="sv-SE" sz="2000" dirty="0">
              <a:latin typeface="Helvetica Neue Thin"/>
              <a:ea typeface="Helvetica Neue Thin"/>
            </a:endParaRPr>
          </a:p>
        </p:txBody>
      </p:sp>
      <p:sp>
        <p:nvSpPr>
          <p:cNvPr id="12" name="Platshållare för text 1">
            <a:extLst>
              <a:ext uri="{FF2B5EF4-FFF2-40B4-BE49-F238E27FC236}">
                <a16:creationId xmlns:a16="http://schemas.microsoft.com/office/drawing/2014/main" id="{E8A9FF04-0942-2B55-405A-430A6AF25B79}"/>
              </a:ext>
            </a:extLst>
          </p:cNvPr>
          <p:cNvSpPr txBox="1">
            <a:spLocks/>
          </p:cNvSpPr>
          <p:nvPr/>
        </p:nvSpPr>
        <p:spPr>
          <a:xfrm>
            <a:off x="4291099" y="3790604"/>
            <a:ext cx="3522518" cy="2600139"/>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Arvo" panose="02000000000000000000"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vo" panose="02000000000000000000"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vo" panose="02000000000000000000"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vo" panose="02000000000000000000"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vo" panose="02000000000000000000"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sv-SE" sz="1200" b="1" dirty="0">
                <a:latin typeface="Arial" panose="020B0604020202020204" pitchFamily="34" charset="0"/>
                <a:cs typeface="Arial" panose="020B0604020202020204" pitchFamily="34" charset="0"/>
              </a:rPr>
              <a:t>5.</a:t>
            </a:r>
            <a:r>
              <a:rPr lang="sv-SE" sz="1200" dirty="0">
                <a:latin typeface="Arial" panose="020B0604020202020204" pitchFamily="34" charset="0"/>
                <a:cs typeface="Arial" panose="020B0604020202020204" pitchFamily="34" charset="0"/>
              </a:rPr>
              <a:t>Kan jag </a:t>
            </a:r>
            <a:r>
              <a:rPr lang="sv-SE" sz="1200" b="1" dirty="0">
                <a:latin typeface="Arial" panose="020B0604020202020204" pitchFamily="34" charset="0"/>
                <a:cs typeface="Arial" panose="020B0604020202020204" pitchFamily="34" charset="0"/>
              </a:rPr>
              <a:t>upprepa</a:t>
            </a:r>
            <a:r>
              <a:rPr lang="sv-SE" sz="1200" dirty="0">
                <a:latin typeface="Arial" panose="020B0604020202020204" pitchFamily="34" charset="0"/>
                <a:cs typeface="Arial" panose="020B0604020202020204" pitchFamily="34" charset="0"/>
              </a:rPr>
              <a:t> det flera gånger varje dag (ju mer man upprepar det desto bättre sätter sig vanan), eller annars hur ofta?</a:t>
            </a:r>
          </a:p>
        </p:txBody>
      </p:sp>
      <p:sp>
        <p:nvSpPr>
          <p:cNvPr id="13" name="Platshållare för text 1">
            <a:extLst>
              <a:ext uri="{FF2B5EF4-FFF2-40B4-BE49-F238E27FC236}">
                <a16:creationId xmlns:a16="http://schemas.microsoft.com/office/drawing/2014/main" id="{4037131B-B628-CB93-BB9F-07BEA3FB1B33}"/>
              </a:ext>
            </a:extLst>
          </p:cNvPr>
          <p:cNvSpPr txBox="1">
            <a:spLocks/>
          </p:cNvSpPr>
          <p:nvPr/>
        </p:nvSpPr>
        <p:spPr>
          <a:xfrm>
            <a:off x="7973984" y="3790604"/>
            <a:ext cx="3522518" cy="2600139"/>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Arvo" panose="02000000000000000000"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vo" panose="02000000000000000000"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vo" panose="02000000000000000000"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vo" panose="02000000000000000000"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vo" panose="02000000000000000000"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sv-SE" sz="1200" b="1" dirty="0">
                <a:latin typeface="Arial" panose="020B0604020202020204" pitchFamily="34" charset="0"/>
                <a:cs typeface="Arial" panose="020B0604020202020204" pitchFamily="34" charset="0"/>
              </a:rPr>
              <a:t>6. Reflektion</a:t>
            </a:r>
            <a:r>
              <a:rPr lang="sv-SE" sz="1200" dirty="0">
                <a:latin typeface="Arial" panose="020B0604020202020204" pitchFamily="34" charset="0"/>
                <a:cs typeface="Arial" panose="020B0604020202020204" pitchFamily="34" charset="0"/>
              </a:rPr>
              <a:t>: Hur gick det efter en vecka, två veckor eller månad? Vad funkade inte och vad funkade bra? Vad behöver jag ändra för att det ska funka bättre? Planera för att det inte går som jag tänkt mig? Vad har jag lärt mig om mig själv?</a:t>
            </a:r>
          </a:p>
          <a:p>
            <a:pPr marL="0" indent="0"/>
            <a:endParaRPr lang="sv-SE" sz="1200" dirty="0"/>
          </a:p>
          <a:p>
            <a:pPr marL="0" indent="0"/>
            <a:endParaRPr lang="sv-SE" dirty="0">
              <a:latin typeface="Helvetica Neue Thin"/>
              <a:ea typeface="Helvetica Neue Thin"/>
            </a:endParaRPr>
          </a:p>
        </p:txBody>
      </p:sp>
      <p:sp>
        <p:nvSpPr>
          <p:cNvPr id="3" name="Platshållare för text 1">
            <a:extLst>
              <a:ext uri="{FF2B5EF4-FFF2-40B4-BE49-F238E27FC236}">
                <a16:creationId xmlns:a16="http://schemas.microsoft.com/office/drawing/2014/main" id="{BD34BB21-2FB5-E999-73D4-98EBE0F6C6A1}"/>
              </a:ext>
            </a:extLst>
          </p:cNvPr>
          <p:cNvSpPr txBox="1">
            <a:spLocks/>
          </p:cNvSpPr>
          <p:nvPr/>
        </p:nvSpPr>
        <p:spPr>
          <a:xfrm>
            <a:off x="578775" y="1122510"/>
            <a:ext cx="3522518" cy="2600139"/>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Arvo" panose="02000000000000000000"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vo" panose="02000000000000000000"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vo" panose="02000000000000000000"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vo" panose="02000000000000000000"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vo" panose="02000000000000000000"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sv-SE" sz="1200" b="1" dirty="0">
                <a:latin typeface="Arial" panose="020B0604020202020204" pitchFamily="34" charset="0"/>
                <a:cs typeface="Arial" panose="020B0604020202020204" pitchFamily="34" charset="0"/>
              </a:rPr>
              <a:t>1. </a:t>
            </a:r>
            <a:r>
              <a:rPr lang="en-US" sz="1200" dirty="0">
                <a:latin typeface="Arial" panose="020B0604020202020204" pitchFamily="34" charset="0"/>
                <a:cs typeface="Arial" panose="020B0604020202020204" pitchFamily="34" charset="0"/>
              </a:rPr>
              <a:t>Försök välja något </a:t>
            </a:r>
            <a:r>
              <a:rPr lang="en-US" sz="1200" b="1" dirty="0">
                <a:latin typeface="Arial" panose="020B0604020202020204" pitchFamily="34" charset="0"/>
                <a:cs typeface="Arial" panose="020B0604020202020204" pitchFamily="34" charset="0"/>
              </a:rPr>
              <a:t>av verktygen </a:t>
            </a:r>
            <a:r>
              <a:rPr lang="en-US" sz="1200" dirty="0">
                <a:latin typeface="Arial" panose="020B0604020202020204" pitchFamily="34" charset="0"/>
                <a:cs typeface="Arial" panose="020B0604020202020204" pitchFamily="34" charset="0"/>
              </a:rPr>
              <a:t>så att det blir lätt att göra rätt! Behövs något som gör det enklare? Eller behövs ett hinder? Ändring av placering? Tids-/situationsbestämning?</a:t>
            </a:r>
            <a:endParaRPr lang="sv-SE" sz="1200" dirty="0">
              <a:latin typeface="Arial" panose="020B0604020202020204" pitchFamily="34" charset="0"/>
              <a:cs typeface="Arial" panose="020B0604020202020204" pitchFamily="34" charset="0"/>
            </a:endParaRPr>
          </a:p>
          <a:p>
            <a:pPr marL="0" indent="0"/>
            <a:endParaRPr lang="sv-SE" dirty="0">
              <a:latin typeface="Helvetica Neue Thin"/>
              <a:ea typeface="Helvetica Neue Thin"/>
            </a:endParaRPr>
          </a:p>
        </p:txBody>
      </p:sp>
      <p:sp>
        <p:nvSpPr>
          <p:cNvPr id="7" name="textruta 6">
            <a:extLst>
              <a:ext uri="{FF2B5EF4-FFF2-40B4-BE49-F238E27FC236}">
                <a16:creationId xmlns:a16="http://schemas.microsoft.com/office/drawing/2014/main" id="{80EC5076-7D44-4F50-34C2-8900A693EC5C}"/>
              </a:ext>
            </a:extLst>
          </p:cNvPr>
          <p:cNvSpPr txBox="1"/>
          <p:nvPr/>
        </p:nvSpPr>
        <p:spPr>
          <a:xfrm>
            <a:off x="1943416" y="322073"/>
            <a:ext cx="7673687" cy="584775"/>
          </a:xfrm>
          <a:prstGeom prst="rect">
            <a:avLst/>
          </a:prstGeom>
          <a:noFill/>
        </p:spPr>
        <p:txBody>
          <a:bodyPr wrap="square" rtlCol="0">
            <a:spAutoFit/>
          </a:bodyPr>
          <a:lstStyle/>
          <a:p>
            <a:pPr algn="ctr"/>
            <a:r>
              <a:rPr lang="sv-SE" sz="1600" dirty="0">
                <a:solidFill>
                  <a:schemeClr val="accent1">
                    <a:lumMod val="75000"/>
                  </a:schemeClr>
                </a:solidFill>
                <a:latin typeface="Arial" panose="020B0604020202020204" pitchFamily="34" charset="0"/>
                <a:cs typeface="Arial" panose="020B0604020202020204" pitchFamily="34" charset="0"/>
              </a:rPr>
              <a:t>TIPS! Gör det så enkelt som möjligt göra rätt. Börja med något </a:t>
            </a:r>
            <a:br>
              <a:rPr lang="sv-SE" sz="1600" dirty="0">
                <a:solidFill>
                  <a:schemeClr val="accent1">
                    <a:lumMod val="75000"/>
                  </a:schemeClr>
                </a:solidFill>
                <a:latin typeface="Arial" panose="020B0604020202020204" pitchFamily="34" charset="0"/>
                <a:cs typeface="Arial" panose="020B0604020202020204" pitchFamily="34" charset="0"/>
              </a:rPr>
            </a:br>
            <a:r>
              <a:rPr lang="sv-SE" sz="1600" dirty="0">
                <a:solidFill>
                  <a:schemeClr val="accent1">
                    <a:lumMod val="75000"/>
                  </a:schemeClr>
                </a:solidFill>
                <a:latin typeface="Arial" panose="020B0604020202020204" pitchFamily="34" charset="0"/>
                <a:cs typeface="Arial" panose="020B0604020202020204" pitchFamily="34" charset="0"/>
              </a:rPr>
              <a:t>litet som du känner att du kan genomföra.</a:t>
            </a:r>
          </a:p>
        </p:txBody>
      </p:sp>
    </p:spTree>
    <p:custDataLst>
      <p:tags r:id="rId1"/>
    </p:custDataLst>
    <p:extLst>
      <p:ext uri="{BB962C8B-B14F-4D97-AF65-F5344CB8AC3E}">
        <p14:creationId xmlns:p14="http://schemas.microsoft.com/office/powerpoint/2010/main" val="2056196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FD3A992C-6481-D969-5F61-C2429E5EAAFA}"/>
              </a:ext>
            </a:extLst>
          </p:cNvPr>
          <p:cNvSpPr>
            <a:spLocks noGrp="1"/>
          </p:cNvSpPr>
          <p:nvPr>
            <p:ph type="title"/>
          </p:nvPr>
        </p:nvSpPr>
        <p:spPr>
          <a:xfrm>
            <a:off x="1110267" y="554002"/>
            <a:ext cx="9971465" cy="1325563"/>
          </a:xfrm>
        </p:spPr>
        <p:txBody>
          <a:bodyPr>
            <a:normAutofit/>
          </a:bodyPr>
          <a:lstStyle/>
          <a:p>
            <a:r>
              <a:rPr lang="sv-SE" sz="2800" dirty="0">
                <a:effectLst/>
                <a:latin typeface="Arial" panose="020B0604020202020204" pitchFamily="34" charset="0"/>
                <a:ea typeface="Times New Roman" panose="02020603050405020304" pitchFamily="18" charset="0"/>
              </a:rPr>
              <a:t>Ta makten över en vana: hitta din utmaning som levlar hälsan</a:t>
            </a:r>
            <a:endParaRPr lang="sv-SE" sz="3600" dirty="0"/>
          </a:p>
        </p:txBody>
      </p:sp>
      <p:sp>
        <p:nvSpPr>
          <p:cNvPr id="7" name="Platshållare för text 1">
            <a:extLst>
              <a:ext uri="{FF2B5EF4-FFF2-40B4-BE49-F238E27FC236}">
                <a16:creationId xmlns:a16="http://schemas.microsoft.com/office/drawing/2014/main" id="{31FA439D-9A94-2A9B-A498-DD409337A923}"/>
              </a:ext>
            </a:extLst>
          </p:cNvPr>
          <p:cNvSpPr txBox="1">
            <a:spLocks/>
          </p:cNvSpPr>
          <p:nvPr/>
        </p:nvSpPr>
        <p:spPr>
          <a:xfrm>
            <a:off x="1205687" y="3160584"/>
            <a:ext cx="6573983" cy="782357"/>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Arvo" panose="02000000000000000000"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vo" panose="02000000000000000000"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vo" panose="02000000000000000000"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vo" panose="02000000000000000000"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vo" panose="02000000000000000000"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mj-lt"/>
              <a:buAutoNum type="arabicPeriod"/>
            </a:pPr>
            <a:r>
              <a:rPr lang="sv-SE" sz="1200" b="1" dirty="0"/>
              <a:t>Välj en ny vana/beteende</a:t>
            </a:r>
            <a:r>
              <a:rPr lang="sv-SE" sz="1200" dirty="0"/>
              <a:t> som levlar hälsan? Vad vill du ska hända – ska du börja, sluta eller utveckla något beteende/vana.  Börja med något litet och realistisk. </a:t>
            </a:r>
          </a:p>
          <a:p>
            <a:pPr marL="457200" indent="-457200">
              <a:buFont typeface="+mj-lt"/>
              <a:buAutoNum type="arabicPeriod"/>
            </a:pPr>
            <a:endParaRPr lang="sv-SE" sz="2000" dirty="0">
              <a:latin typeface="Helvetica Neue Thin"/>
              <a:ea typeface="Helvetica Neue Thin"/>
            </a:endParaRPr>
          </a:p>
        </p:txBody>
      </p:sp>
      <p:sp>
        <p:nvSpPr>
          <p:cNvPr id="4" name="textruta 3">
            <a:extLst>
              <a:ext uri="{FF2B5EF4-FFF2-40B4-BE49-F238E27FC236}">
                <a16:creationId xmlns:a16="http://schemas.microsoft.com/office/drawing/2014/main" id="{EAB73365-2B70-1A85-4416-DA2663F254ED}"/>
              </a:ext>
            </a:extLst>
          </p:cNvPr>
          <p:cNvSpPr txBox="1"/>
          <p:nvPr/>
        </p:nvSpPr>
        <p:spPr>
          <a:xfrm>
            <a:off x="1205687" y="1835550"/>
            <a:ext cx="8703084" cy="984052"/>
          </a:xfrm>
          <a:prstGeom prst="rect">
            <a:avLst/>
          </a:prstGeom>
          <a:noFill/>
        </p:spPr>
        <p:txBody>
          <a:bodyPr wrap="square">
            <a:spAutoFit/>
          </a:bodyPr>
          <a:lstStyle/>
          <a:p>
            <a:pPr lvl="0">
              <a:lnSpc>
                <a:spcPct val="110000"/>
              </a:lnSpc>
              <a:spcAft>
                <a:spcPts val="1400"/>
              </a:spcAft>
            </a:pPr>
            <a:r>
              <a:rPr lang="en-US" sz="1800" b="1" dirty="0">
                <a:solidFill>
                  <a:srgbClr val="231F20"/>
                </a:solidFill>
                <a:effectLst/>
                <a:latin typeface="Arial" panose="020B0604020202020204" pitchFamily="34" charset="0"/>
                <a:ea typeface="Liberation Serif"/>
                <a:cs typeface="Liberation Serif"/>
              </a:rPr>
              <a:t>Syftet</a:t>
            </a:r>
            <a:r>
              <a:rPr lang="en-US" sz="1800" dirty="0">
                <a:solidFill>
                  <a:srgbClr val="231F20"/>
                </a:solidFill>
                <a:effectLst/>
                <a:latin typeface="Arial" panose="020B0604020202020204" pitchFamily="34" charset="0"/>
                <a:ea typeface="Liberation Serif"/>
                <a:cs typeface="Liberation Serif"/>
              </a:rPr>
              <a:t> med antingen</a:t>
            </a:r>
            <a:r>
              <a:rPr lang="en-US" dirty="0">
                <a:solidFill>
                  <a:srgbClr val="231F20"/>
                </a:solidFill>
                <a:latin typeface="Arial" panose="020B0604020202020204" pitchFamily="34" charset="0"/>
                <a:ea typeface="Liberation Serif"/>
                <a:cs typeface="Liberation Serif"/>
              </a:rPr>
              <a:t> är att du ska </a:t>
            </a:r>
            <a:r>
              <a:rPr lang="en-US" sz="1800" dirty="0">
                <a:solidFill>
                  <a:srgbClr val="231F20"/>
                </a:solidFill>
                <a:effectLst/>
                <a:latin typeface="Arial" panose="020B0604020202020204" pitchFamily="34" charset="0"/>
                <a:ea typeface="Liberation Serif"/>
                <a:cs typeface="Liberation Serif"/>
              </a:rPr>
              <a:t>bestämma vad man skulle kunna starta, utveckla, sluta med som levlar hälsa. Och sedan komma hur man ska göra för att det ska funka och sedan testa som en hemläxa. </a:t>
            </a:r>
            <a:endParaRPr lang="sv-SE" sz="2400" dirty="0">
              <a:solidFill>
                <a:srgbClr val="221E20"/>
              </a:solidFill>
              <a:effectLst/>
              <a:latin typeface="Liberation Serif"/>
              <a:ea typeface="Liberation Serif"/>
              <a:cs typeface="Liberation Serif"/>
            </a:endParaRPr>
          </a:p>
        </p:txBody>
      </p:sp>
      <p:sp>
        <p:nvSpPr>
          <p:cNvPr id="5" name="textruta 4">
            <a:extLst>
              <a:ext uri="{FF2B5EF4-FFF2-40B4-BE49-F238E27FC236}">
                <a16:creationId xmlns:a16="http://schemas.microsoft.com/office/drawing/2014/main" id="{1DB248DB-BCEB-7164-A6D1-5B36658D1F54}"/>
              </a:ext>
            </a:extLst>
          </p:cNvPr>
          <p:cNvSpPr txBox="1"/>
          <p:nvPr/>
        </p:nvSpPr>
        <p:spPr>
          <a:xfrm>
            <a:off x="3050771" y="3245829"/>
            <a:ext cx="6101542" cy="374654"/>
          </a:xfrm>
          <a:prstGeom prst="rect">
            <a:avLst/>
          </a:prstGeom>
          <a:noFill/>
        </p:spPr>
        <p:txBody>
          <a:bodyPr wrap="square">
            <a:spAutoFit/>
          </a:bodyPr>
          <a:lstStyle/>
          <a:p>
            <a:pPr marL="685800">
              <a:lnSpc>
                <a:spcPct val="110000"/>
              </a:lnSpc>
              <a:spcAft>
                <a:spcPts val="1400"/>
              </a:spcAft>
            </a:pPr>
            <a:r>
              <a:rPr lang="en-US" sz="1800" i="1" dirty="0">
                <a:solidFill>
                  <a:srgbClr val="231F20"/>
                </a:solidFill>
                <a:effectLst/>
                <a:latin typeface="Arial" panose="020B0604020202020204" pitchFamily="34" charset="0"/>
                <a:ea typeface="Liberation Serif"/>
                <a:cs typeface="Liberation Serif"/>
              </a:rPr>
              <a:t>Arbetsdokumentet/mallen</a:t>
            </a:r>
            <a:endParaRPr lang="sv-SE" sz="2400" dirty="0">
              <a:solidFill>
                <a:srgbClr val="221E20"/>
              </a:solidFill>
              <a:effectLst/>
              <a:latin typeface="Liberation Serif"/>
              <a:ea typeface="Liberation Serif"/>
              <a:cs typeface="Liberation Serif"/>
            </a:endParaRPr>
          </a:p>
        </p:txBody>
      </p:sp>
      <p:sp>
        <p:nvSpPr>
          <p:cNvPr id="3" name="Rektangel 2">
            <a:extLst>
              <a:ext uri="{FF2B5EF4-FFF2-40B4-BE49-F238E27FC236}">
                <a16:creationId xmlns:a16="http://schemas.microsoft.com/office/drawing/2014/main" id="{A3939DA4-382E-F3CE-A061-24E6B5AD6AA0}"/>
              </a:ext>
            </a:extLst>
          </p:cNvPr>
          <p:cNvSpPr/>
          <p:nvPr/>
        </p:nvSpPr>
        <p:spPr>
          <a:xfrm>
            <a:off x="-1"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10000"/>
              </a:lnSpc>
              <a:spcAft>
                <a:spcPts val="1400"/>
              </a:spcAft>
            </a:pPr>
            <a:r>
              <a:rPr lang="en-US" sz="1800" dirty="0">
                <a:solidFill>
                  <a:srgbClr val="231F20"/>
                </a:solidFill>
                <a:effectLst/>
                <a:latin typeface="Arial" panose="020B0604020202020204" pitchFamily="34" charset="0"/>
                <a:ea typeface="Liberation Serif"/>
                <a:cs typeface="Liberation Serif"/>
              </a:rPr>
              <a:t>. </a:t>
            </a:r>
            <a:endParaRPr lang="sv-SE" sz="2400" dirty="0">
              <a:solidFill>
                <a:srgbClr val="221E20"/>
              </a:solidFill>
              <a:effectLst/>
              <a:latin typeface="Liberation Serif"/>
              <a:ea typeface="Liberation Serif"/>
              <a:cs typeface="Liberation Serif"/>
            </a:endParaRPr>
          </a:p>
        </p:txBody>
      </p:sp>
      <p:pic>
        <p:nvPicPr>
          <p:cNvPr id="8" name="Bildobjekt 7">
            <a:extLst>
              <a:ext uri="{FF2B5EF4-FFF2-40B4-BE49-F238E27FC236}">
                <a16:creationId xmlns:a16="http://schemas.microsoft.com/office/drawing/2014/main" id="{8287544E-B89C-04C5-947A-60D98D2030EF}"/>
              </a:ext>
            </a:extLst>
          </p:cNvPr>
          <p:cNvPicPr>
            <a:picLocks noChangeAspect="1"/>
          </p:cNvPicPr>
          <p:nvPr/>
        </p:nvPicPr>
        <p:blipFill>
          <a:blip r:embed="rId4"/>
          <a:stretch>
            <a:fillRect/>
          </a:stretch>
        </p:blipFill>
        <p:spPr>
          <a:xfrm>
            <a:off x="350111" y="441676"/>
            <a:ext cx="542793" cy="775107"/>
          </a:xfrm>
          <a:prstGeom prst="rect">
            <a:avLst/>
          </a:prstGeom>
        </p:spPr>
      </p:pic>
      <p:sp>
        <p:nvSpPr>
          <p:cNvPr id="10" name="Rubrik 5">
            <a:extLst>
              <a:ext uri="{FF2B5EF4-FFF2-40B4-BE49-F238E27FC236}">
                <a16:creationId xmlns:a16="http://schemas.microsoft.com/office/drawing/2014/main" id="{F871E940-1FC9-7129-E307-583E63A6E3B5}"/>
              </a:ext>
            </a:extLst>
          </p:cNvPr>
          <p:cNvSpPr txBox="1">
            <a:spLocks/>
          </p:cNvSpPr>
          <p:nvPr/>
        </p:nvSpPr>
        <p:spPr>
          <a:xfrm>
            <a:off x="1854217" y="787466"/>
            <a:ext cx="7885336" cy="1325563"/>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Londrina Solid" pitchFamily="2" charset="77"/>
                <a:ea typeface="+mj-ea"/>
                <a:cs typeface="+mj-cs"/>
              </a:defRPr>
            </a:lvl1pPr>
          </a:lstStyle>
          <a:p>
            <a:pPr algn="ctr"/>
            <a:r>
              <a:rPr lang="sv-SE" sz="3600" dirty="0">
                <a:latin typeface="Arial" panose="020B0604020202020204" pitchFamily="34" charset="0"/>
                <a:ea typeface="Times New Roman" panose="02020603050405020304" pitchFamily="18" charset="0"/>
              </a:rPr>
              <a:t>Ta makten över en vana </a:t>
            </a:r>
            <a:br>
              <a:rPr lang="sv-SE" sz="3600" dirty="0">
                <a:latin typeface="Arial" panose="020B0604020202020204" pitchFamily="34" charset="0"/>
                <a:ea typeface="Times New Roman" panose="02020603050405020304" pitchFamily="18" charset="0"/>
              </a:rPr>
            </a:br>
            <a:r>
              <a:rPr lang="sv-SE" sz="3600" dirty="0">
                <a:latin typeface="Arial" panose="020B0604020202020204" pitchFamily="34" charset="0"/>
                <a:ea typeface="Times New Roman" panose="02020603050405020304" pitchFamily="18" charset="0"/>
              </a:rPr>
              <a:t>– hitta din utmaning som levlar hälsan!</a:t>
            </a:r>
            <a:endParaRPr lang="sv-SE" dirty="0"/>
          </a:p>
        </p:txBody>
      </p:sp>
      <p:sp>
        <p:nvSpPr>
          <p:cNvPr id="11" name="textruta 10">
            <a:extLst>
              <a:ext uri="{FF2B5EF4-FFF2-40B4-BE49-F238E27FC236}">
                <a16:creationId xmlns:a16="http://schemas.microsoft.com/office/drawing/2014/main" id="{55DC6DC4-8701-1F46-58EA-D1B7055594BF}"/>
              </a:ext>
            </a:extLst>
          </p:cNvPr>
          <p:cNvSpPr txBox="1"/>
          <p:nvPr/>
        </p:nvSpPr>
        <p:spPr>
          <a:xfrm rot="20851088">
            <a:off x="8466605" y="380776"/>
            <a:ext cx="3685801" cy="769441"/>
          </a:xfrm>
          <a:prstGeom prst="rect">
            <a:avLst/>
          </a:prstGeom>
          <a:noFill/>
        </p:spPr>
        <p:txBody>
          <a:bodyPr wrap="square" rtlCol="0">
            <a:spAutoFit/>
          </a:bodyPr>
          <a:lstStyle/>
          <a:p>
            <a:pPr algn="ctr"/>
            <a:r>
              <a:rPr lang="sv-SE" sz="4400" dirty="0">
                <a:solidFill>
                  <a:schemeClr val="accent1">
                    <a:lumMod val="75000"/>
                  </a:schemeClr>
                </a:solidFill>
                <a:latin typeface="Arial" panose="020B0604020202020204" pitchFamily="34" charset="0"/>
                <a:cs typeface="Arial" panose="020B0604020202020204" pitchFamily="34" charset="0"/>
              </a:rPr>
              <a:t>EXEMPEL</a:t>
            </a:r>
            <a:endParaRPr lang="sv-SE" sz="1600" dirty="0">
              <a:solidFill>
                <a:schemeClr val="accent1">
                  <a:lumMod val="75000"/>
                </a:schemeClr>
              </a:solidFill>
              <a:latin typeface="Arial" panose="020B0604020202020204" pitchFamily="34" charset="0"/>
              <a:cs typeface="Arial" panose="020B0604020202020204" pitchFamily="34" charset="0"/>
            </a:endParaRPr>
          </a:p>
        </p:txBody>
      </p:sp>
      <p:sp>
        <p:nvSpPr>
          <p:cNvPr id="12" name="textruta 11">
            <a:extLst>
              <a:ext uri="{FF2B5EF4-FFF2-40B4-BE49-F238E27FC236}">
                <a16:creationId xmlns:a16="http://schemas.microsoft.com/office/drawing/2014/main" id="{9C85AC35-2B8F-8165-48AD-AE080C2F5E0E}"/>
              </a:ext>
            </a:extLst>
          </p:cNvPr>
          <p:cNvSpPr txBox="1"/>
          <p:nvPr/>
        </p:nvSpPr>
        <p:spPr>
          <a:xfrm>
            <a:off x="1205687" y="2542507"/>
            <a:ext cx="8703084" cy="1772986"/>
          </a:xfrm>
          <a:prstGeom prst="rect">
            <a:avLst/>
          </a:prstGeom>
          <a:noFill/>
        </p:spPr>
        <p:txBody>
          <a:bodyPr wrap="square">
            <a:spAutoFit/>
          </a:bodyPr>
          <a:lstStyle/>
          <a:p>
            <a:pPr lvl="0">
              <a:lnSpc>
                <a:spcPct val="110000"/>
              </a:lnSpc>
              <a:spcAft>
                <a:spcPts val="1400"/>
              </a:spcAft>
            </a:pPr>
            <a:r>
              <a:rPr lang="en-US" sz="1800" dirty="0">
                <a:solidFill>
                  <a:srgbClr val="231F20"/>
                </a:solidFill>
                <a:effectLst/>
                <a:latin typeface="Arial" panose="020B0604020202020204" pitchFamily="34" charset="0"/>
                <a:ea typeface="Liberation Serif"/>
                <a:cs typeface="Liberation Serif"/>
              </a:rPr>
              <a:t>Det är </a:t>
            </a:r>
            <a:r>
              <a:rPr lang="en-US" dirty="0">
                <a:solidFill>
                  <a:srgbClr val="231F20"/>
                </a:solidFill>
                <a:latin typeface="Arial" panose="020B0604020202020204" pitchFamily="34" charset="0"/>
                <a:ea typeface="Liberation Serif"/>
                <a:cs typeface="Liberation Serif"/>
              </a:rPr>
              <a:t>en </a:t>
            </a:r>
            <a:r>
              <a:rPr lang="en-US" sz="1800" dirty="0">
                <a:solidFill>
                  <a:srgbClr val="231F20"/>
                </a:solidFill>
                <a:effectLst/>
                <a:latin typeface="Arial" panose="020B0604020202020204" pitchFamily="34" charset="0"/>
                <a:ea typeface="Liberation Serif"/>
                <a:cs typeface="Liberation Serif"/>
              </a:rPr>
              <a:t>övning/experiment för att se om du kan </a:t>
            </a:r>
            <a:r>
              <a:rPr lang="en-US" dirty="0">
                <a:solidFill>
                  <a:srgbClr val="231F20"/>
                </a:solidFill>
                <a:latin typeface="Arial" panose="020B0604020202020204" pitchFamily="34" charset="0"/>
                <a:ea typeface="Liberation Serif"/>
                <a:cs typeface="Liberation Serif"/>
              </a:rPr>
              <a:t>skapa en ny vana som på något sätt levlar din hälsa. För att skapa en ny vana behöver du upprepa beteendet ofta för att det ska sätta sig till en vana. Därför är det en hemuppgift. </a:t>
            </a:r>
          </a:p>
          <a:p>
            <a:pPr lvl="0">
              <a:lnSpc>
                <a:spcPct val="110000"/>
              </a:lnSpc>
              <a:spcAft>
                <a:spcPts val="1400"/>
              </a:spcAft>
            </a:pPr>
            <a:r>
              <a:rPr lang="en-US" dirty="0">
                <a:solidFill>
                  <a:srgbClr val="231F20"/>
                </a:solidFill>
                <a:latin typeface="Arial" panose="020B0604020202020204" pitchFamily="34" charset="0"/>
                <a:ea typeface="Liberation Serif"/>
                <a:cs typeface="Liberation Serif"/>
              </a:rPr>
              <a:t>Börja med att </a:t>
            </a:r>
            <a:r>
              <a:rPr lang="en-US" sz="1800" dirty="0">
                <a:solidFill>
                  <a:srgbClr val="231F20"/>
                </a:solidFill>
                <a:effectLst/>
                <a:latin typeface="Arial" panose="020B0604020202020204" pitchFamily="34" charset="0"/>
                <a:ea typeface="Liberation Serif"/>
                <a:cs typeface="Liberation Serif"/>
              </a:rPr>
              <a:t>bestämma och fylla vilken ny (liten) vana</a:t>
            </a:r>
            <a:r>
              <a:rPr lang="en-US" dirty="0">
                <a:solidFill>
                  <a:srgbClr val="231F20"/>
                </a:solidFill>
                <a:latin typeface="Arial" panose="020B0604020202020204" pitchFamily="34" charset="0"/>
                <a:ea typeface="Liberation Serif"/>
                <a:cs typeface="Liberation Serif"/>
              </a:rPr>
              <a:t> i</a:t>
            </a:r>
            <a:r>
              <a:rPr lang="en-US" sz="1800" dirty="0">
                <a:solidFill>
                  <a:srgbClr val="231F20"/>
                </a:solidFill>
                <a:effectLst/>
                <a:latin typeface="Arial" panose="020B0604020202020204" pitchFamily="34" charset="0"/>
                <a:ea typeface="Liberation Serif"/>
                <a:cs typeface="Liberation Serif"/>
              </a:rPr>
              <a:t> din vardag som skulle kunna starta, utveckla</a:t>
            </a:r>
            <a:r>
              <a:rPr lang="en-US" dirty="0">
                <a:solidFill>
                  <a:srgbClr val="231F20"/>
                </a:solidFill>
                <a:latin typeface="Arial" panose="020B0604020202020204" pitchFamily="34" charset="0"/>
                <a:ea typeface="Liberation Serif"/>
                <a:cs typeface="Liberation Serif"/>
              </a:rPr>
              <a:t> eler kanske </a:t>
            </a:r>
            <a:r>
              <a:rPr lang="en-US" sz="1800" dirty="0">
                <a:solidFill>
                  <a:srgbClr val="231F20"/>
                </a:solidFill>
                <a:effectLst/>
                <a:latin typeface="Arial" panose="020B0604020202020204" pitchFamily="34" charset="0"/>
                <a:ea typeface="Liberation Serif"/>
                <a:cs typeface="Liberation Serif"/>
              </a:rPr>
              <a:t>sluta med som leder till att du levlar din hälsa. </a:t>
            </a:r>
            <a:endParaRPr lang="sv-SE" sz="2400" dirty="0">
              <a:solidFill>
                <a:srgbClr val="221E20"/>
              </a:solidFill>
              <a:effectLst/>
              <a:latin typeface="Liberation Serif"/>
              <a:ea typeface="Liberation Serif"/>
              <a:cs typeface="Liberation Serif"/>
            </a:endParaRPr>
          </a:p>
        </p:txBody>
      </p:sp>
      <p:sp>
        <p:nvSpPr>
          <p:cNvPr id="13" name="Platshållare för text 1">
            <a:extLst>
              <a:ext uri="{FF2B5EF4-FFF2-40B4-BE49-F238E27FC236}">
                <a16:creationId xmlns:a16="http://schemas.microsoft.com/office/drawing/2014/main" id="{9827FC31-6AC7-0D9F-FC22-31B265DB2BCF}"/>
              </a:ext>
            </a:extLst>
          </p:cNvPr>
          <p:cNvSpPr txBox="1">
            <a:spLocks/>
          </p:cNvSpPr>
          <p:nvPr/>
        </p:nvSpPr>
        <p:spPr>
          <a:xfrm>
            <a:off x="1205687" y="4805901"/>
            <a:ext cx="9084772" cy="1772986"/>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Arvo" panose="02000000000000000000"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vo" panose="02000000000000000000"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vo" panose="02000000000000000000"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vo" panose="02000000000000000000"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vo" panose="02000000000000000000"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sv-SE" sz="1200" b="1" dirty="0">
                <a:latin typeface="Arial" panose="020B0604020202020204" pitchFamily="34" charset="0"/>
                <a:cs typeface="Arial" panose="020B0604020202020204" pitchFamily="34" charset="0"/>
              </a:rPr>
              <a:t>1a. Min nya vana ska bl</a:t>
            </a:r>
            <a:r>
              <a:rPr lang="sv-SE" sz="1200" dirty="0">
                <a:latin typeface="Arial" panose="020B0604020202020204" pitchFamily="34" charset="0"/>
                <a:cs typeface="Arial" panose="020B0604020202020204" pitchFamily="34" charset="0"/>
              </a:rPr>
              <a:t>i</a:t>
            </a:r>
            <a:r>
              <a:rPr lang="sv-SE" sz="1200" dirty="0">
                <a:latin typeface="Helvetica Neue Thin"/>
                <a:ea typeface="Helvetica Neue Thin"/>
                <a:cs typeface="Arial" panose="020B0604020202020204" pitchFamily="34" charset="0"/>
              </a:rPr>
              <a:t>: </a:t>
            </a:r>
            <a:r>
              <a:rPr lang="sv-SE" sz="1200" b="1" i="1" dirty="0">
                <a:solidFill>
                  <a:srgbClr val="FF2867"/>
                </a:solidFill>
                <a:latin typeface="Arial" panose="020B0604020202020204" pitchFamily="34" charset="0"/>
                <a:cs typeface="Arial" panose="020B0604020202020204" pitchFamily="34" charset="0"/>
              </a:rPr>
              <a:t>Göra 10 armhävningar varje dag</a:t>
            </a:r>
          </a:p>
          <a:p>
            <a:pPr marL="0" indent="0"/>
            <a:endParaRPr lang="sv-SE" sz="1200" b="1" dirty="0">
              <a:latin typeface="Arial" panose="020B0604020202020204" pitchFamily="34" charset="0"/>
              <a:cs typeface="Arial" panose="020B0604020202020204" pitchFamily="34" charset="0"/>
            </a:endParaRPr>
          </a:p>
          <a:p>
            <a:pPr marL="0" indent="0"/>
            <a:r>
              <a:rPr lang="sv-SE" sz="1200" b="1" dirty="0">
                <a:latin typeface="Arial" panose="020B0604020202020204" pitchFamily="34" charset="0"/>
                <a:cs typeface="Arial" panose="020B0604020202020204" pitchFamily="34" charset="0"/>
              </a:rPr>
              <a:t>1b. Därför vill jag ha den här vanan/beteende</a:t>
            </a:r>
            <a:r>
              <a:rPr lang="sv-SE" sz="1200" dirty="0">
                <a:latin typeface="Helvetica Neue Thin"/>
                <a:ea typeface="Helvetica Neue Thin"/>
                <a:cs typeface="Arial" panose="020B0604020202020204" pitchFamily="34" charset="0"/>
              </a:rPr>
              <a:t>: </a:t>
            </a:r>
            <a:r>
              <a:rPr lang="sv-SE" sz="1200" b="1" i="1" dirty="0">
                <a:solidFill>
                  <a:srgbClr val="FF2867"/>
                </a:solidFill>
                <a:latin typeface="Arial" panose="020B0604020202020204" pitchFamily="34" charset="0"/>
                <a:ea typeface="Helvetica Neue Thin"/>
                <a:cs typeface="Arial" panose="020B0604020202020204" pitchFamily="34" charset="0"/>
              </a:rPr>
              <a:t>För att jag vill bli starkare i hela kroppen.</a:t>
            </a:r>
            <a:endParaRPr lang="sv-SE" sz="1200" b="1" i="1" dirty="0">
              <a:solidFill>
                <a:srgbClr val="FF2867"/>
              </a:solidFill>
              <a:latin typeface="Arial" panose="020B0604020202020204" pitchFamily="34" charset="0"/>
              <a:cs typeface="Arial" panose="020B0604020202020204" pitchFamily="34" charset="0"/>
            </a:endParaRPr>
          </a:p>
          <a:p>
            <a:pPr marL="0" indent="0"/>
            <a:endParaRPr lang="sv-SE" sz="12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96018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latshållare för text 1">
            <a:extLst>
              <a:ext uri="{FF2B5EF4-FFF2-40B4-BE49-F238E27FC236}">
                <a16:creationId xmlns:a16="http://schemas.microsoft.com/office/drawing/2014/main" id="{67DBEF32-30F8-CC57-20CD-209137829D98}"/>
              </a:ext>
            </a:extLst>
          </p:cNvPr>
          <p:cNvSpPr txBox="1">
            <a:spLocks/>
          </p:cNvSpPr>
          <p:nvPr/>
        </p:nvSpPr>
        <p:spPr>
          <a:xfrm>
            <a:off x="4291099" y="1122511"/>
            <a:ext cx="3522518" cy="2600138"/>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Arvo" panose="02000000000000000000"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vo" panose="02000000000000000000"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vo" panose="02000000000000000000"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vo" panose="02000000000000000000"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vo" panose="02000000000000000000"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sv-SE" sz="1200" b="1" dirty="0">
                <a:latin typeface="Arial" panose="020B0604020202020204" pitchFamily="34" charset="0"/>
                <a:cs typeface="Arial" panose="020B0604020202020204" pitchFamily="34" charset="0"/>
              </a:rPr>
              <a:t>2. Aktiverare</a:t>
            </a:r>
            <a:r>
              <a:rPr lang="sv-SE" sz="1200" dirty="0">
                <a:latin typeface="Arial" panose="020B0604020202020204" pitchFamily="34" charset="0"/>
                <a:cs typeface="Arial" panose="020B0604020202020204" pitchFamily="34" charset="0"/>
              </a:rPr>
              <a:t>: Vad behöver hända i/utanför mig för att det ska hända? Vad är det som </a:t>
            </a:r>
            <a:r>
              <a:rPr lang="sv-SE" sz="1200" b="1" dirty="0">
                <a:latin typeface="Arial" panose="020B0604020202020204" pitchFamily="34" charset="0"/>
                <a:cs typeface="Arial" panose="020B0604020202020204" pitchFamily="34" charset="0"/>
              </a:rPr>
              <a:t>knuffar </a:t>
            </a:r>
            <a:r>
              <a:rPr lang="sv-SE" sz="1200" dirty="0">
                <a:latin typeface="Arial" panose="020B0604020202020204" pitchFamily="34" charset="0"/>
                <a:cs typeface="Arial" panose="020B0604020202020204" pitchFamily="34" charset="0"/>
              </a:rPr>
              <a:t>mig mot det nya beteendet? T.ex. en ringsignal, att jag går upp på morgonen, när jag borstar tänderna etc.</a:t>
            </a:r>
          </a:p>
          <a:p>
            <a:pPr marL="0" indent="0"/>
            <a:r>
              <a:rPr lang="sv-SE" sz="1200" b="1" i="1" dirty="0">
                <a:solidFill>
                  <a:srgbClr val="FF2867"/>
                </a:solidFill>
                <a:latin typeface="Arial" panose="020B0604020202020204" pitchFamily="34" charset="0"/>
                <a:ea typeface="Helvetica Neue Thin"/>
                <a:cs typeface="Arial" panose="020B0604020202020204" pitchFamily="34" charset="0"/>
              </a:rPr>
              <a:t>När jag borstar tänderna.</a:t>
            </a:r>
            <a:endParaRPr lang="sv-SE" b="1" dirty="0">
              <a:latin typeface="Helvetica Neue Thin"/>
              <a:ea typeface="Helvetica Neue Thin"/>
            </a:endParaRPr>
          </a:p>
        </p:txBody>
      </p:sp>
      <p:sp>
        <p:nvSpPr>
          <p:cNvPr id="10" name="Platshållare för text 1">
            <a:extLst>
              <a:ext uri="{FF2B5EF4-FFF2-40B4-BE49-F238E27FC236}">
                <a16:creationId xmlns:a16="http://schemas.microsoft.com/office/drawing/2014/main" id="{F8EA5466-15B0-2B25-6211-BF72D8954648}"/>
              </a:ext>
            </a:extLst>
          </p:cNvPr>
          <p:cNvSpPr txBox="1">
            <a:spLocks/>
          </p:cNvSpPr>
          <p:nvPr/>
        </p:nvSpPr>
        <p:spPr>
          <a:xfrm>
            <a:off x="7973984" y="1106845"/>
            <a:ext cx="3522518" cy="2600137"/>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Arvo" panose="02000000000000000000"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vo" panose="02000000000000000000"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vo" panose="02000000000000000000"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vo" panose="02000000000000000000"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vo" panose="02000000000000000000"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sv-SE" sz="1200" b="1" dirty="0">
                <a:latin typeface="Arial" panose="020B0604020202020204" pitchFamily="34" charset="0"/>
                <a:cs typeface="Arial" panose="020B0604020202020204" pitchFamily="34" charset="0"/>
              </a:rPr>
              <a:t>3. Förmågan</a:t>
            </a:r>
            <a:r>
              <a:rPr lang="sv-SE" sz="1200" dirty="0">
                <a:latin typeface="Arial" panose="020B0604020202020204" pitchFamily="34" charset="0"/>
                <a:cs typeface="Arial" panose="020B0604020202020204" pitchFamily="34" charset="0"/>
              </a:rPr>
              <a:t>: Vad kan jag göra i min omgivning eller få stöd i för att det ska hända, t.ex att det finns tid, har jag energi, kan jag klara av det själv eller måste någon hjälpa mig för att göra det nya beteendet? </a:t>
            </a:r>
          </a:p>
          <a:p>
            <a:pPr marL="0" indent="0"/>
            <a:r>
              <a:rPr lang="sv-SE" sz="1200" b="1" i="1" dirty="0">
                <a:solidFill>
                  <a:srgbClr val="FF2867"/>
                </a:solidFill>
                <a:latin typeface="Arial" panose="020B0604020202020204" pitchFamily="34" charset="0"/>
                <a:ea typeface="Helvetica Neue Thin"/>
                <a:cs typeface="Arial" panose="020B0604020202020204" pitchFamily="34" charset="0"/>
              </a:rPr>
              <a:t>Gör det på morgonen när man är pigg. </a:t>
            </a:r>
          </a:p>
        </p:txBody>
      </p:sp>
      <p:sp>
        <p:nvSpPr>
          <p:cNvPr id="11" name="Platshållare för text 1">
            <a:extLst>
              <a:ext uri="{FF2B5EF4-FFF2-40B4-BE49-F238E27FC236}">
                <a16:creationId xmlns:a16="http://schemas.microsoft.com/office/drawing/2014/main" id="{32A5A609-D034-5EEC-1180-CFCECC6814E1}"/>
              </a:ext>
            </a:extLst>
          </p:cNvPr>
          <p:cNvSpPr txBox="1">
            <a:spLocks/>
          </p:cNvSpPr>
          <p:nvPr/>
        </p:nvSpPr>
        <p:spPr>
          <a:xfrm>
            <a:off x="578775" y="3790604"/>
            <a:ext cx="3522519" cy="2600139"/>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Arvo" panose="02000000000000000000"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vo" panose="02000000000000000000"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vo" panose="02000000000000000000"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vo" panose="02000000000000000000"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vo" panose="02000000000000000000"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sv-SE" sz="1200" b="1" dirty="0">
                <a:latin typeface="Arial" panose="020B0604020202020204" pitchFamily="34" charset="0"/>
                <a:cs typeface="Arial" panose="020B0604020202020204" pitchFamily="34" charset="0"/>
              </a:rPr>
              <a:t>4. Motivation: </a:t>
            </a:r>
            <a:r>
              <a:rPr lang="sv-SE" sz="1200" dirty="0">
                <a:latin typeface="Arial" panose="020B0604020202020204" pitchFamily="34" charset="0"/>
                <a:cs typeface="Arial" panose="020B0604020202020204" pitchFamily="34" charset="0"/>
              </a:rPr>
              <a:t>Vad är min belöning? Finns någon positiv upplevelse av att göra beteendet? T.ex. känner mig bättre, är stolt, kan något nytt</a:t>
            </a:r>
            <a:r>
              <a:rPr lang="sv-SE" sz="1200" dirty="0"/>
              <a:t>?</a:t>
            </a:r>
          </a:p>
          <a:p>
            <a:pPr marL="0" indent="0"/>
            <a:endParaRPr lang="sv-SE" sz="1200" dirty="0"/>
          </a:p>
          <a:p>
            <a:pPr marL="0" indent="0"/>
            <a:r>
              <a:rPr lang="sv-SE" sz="1200" b="1" i="1" dirty="0">
                <a:solidFill>
                  <a:srgbClr val="FF2867"/>
                </a:solidFill>
                <a:latin typeface="Arial" panose="020B0604020202020204" pitchFamily="34" charset="0"/>
                <a:ea typeface="Helvetica Neue Thin"/>
                <a:cs typeface="Arial" panose="020B0604020202020204" pitchFamily="34" charset="0"/>
              </a:rPr>
              <a:t>Känna sig starkare. Visa för familjen att jag klarar av det (utmana syskonen och föräldrarna). </a:t>
            </a:r>
          </a:p>
          <a:p>
            <a:pPr marL="0" indent="0"/>
            <a:endParaRPr lang="sv-SE" sz="1200" dirty="0"/>
          </a:p>
          <a:p>
            <a:pPr marL="0" indent="0"/>
            <a:endParaRPr lang="sv-SE" sz="2000" dirty="0">
              <a:latin typeface="Helvetica Neue Thin"/>
              <a:ea typeface="Helvetica Neue Thin"/>
            </a:endParaRPr>
          </a:p>
        </p:txBody>
      </p:sp>
      <p:sp>
        <p:nvSpPr>
          <p:cNvPr id="12" name="Platshållare för text 1">
            <a:extLst>
              <a:ext uri="{FF2B5EF4-FFF2-40B4-BE49-F238E27FC236}">
                <a16:creationId xmlns:a16="http://schemas.microsoft.com/office/drawing/2014/main" id="{E8A9FF04-0942-2B55-405A-430A6AF25B79}"/>
              </a:ext>
            </a:extLst>
          </p:cNvPr>
          <p:cNvSpPr txBox="1">
            <a:spLocks/>
          </p:cNvSpPr>
          <p:nvPr/>
        </p:nvSpPr>
        <p:spPr>
          <a:xfrm>
            <a:off x="4291099" y="3790604"/>
            <a:ext cx="3522518" cy="2600139"/>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Arvo" panose="02000000000000000000"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vo" panose="02000000000000000000"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vo" panose="02000000000000000000"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vo" panose="02000000000000000000"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vo" panose="02000000000000000000"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sv-SE" sz="1200" b="1" dirty="0">
                <a:latin typeface="Arial" panose="020B0604020202020204" pitchFamily="34" charset="0"/>
                <a:cs typeface="Arial" panose="020B0604020202020204" pitchFamily="34" charset="0"/>
              </a:rPr>
              <a:t>5.</a:t>
            </a:r>
            <a:r>
              <a:rPr lang="sv-SE" sz="1200" dirty="0">
                <a:latin typeface="Arial" panose="020B0604020202020204" pitchFamily="34" charset="0"/>
                <a:cs typeface="Arial" panose="020B0604020202020204" pitchFamily="34" charset="0"/>
              </a:rPr>
              <a:t>Kan jag </a:t>
            </a:r>
            <a:r>
              <a:rPr lang="sv-SE" sz="1200" b="1" dirty="0">
                <a:latin typeface="Arial" panose="020B0604020202020204" pitchFamily="34" charset="0"/>
                <a:cs typeface="Arial" panose="020B0604020202020204" pitchFamily="34" charset="0"/>
              </a:rPr>
              <a:t>upprepa</a:t>
            </a:r>
            <a:r>
              <a:rPr lang="sv-SE" sz="1200" dirty="0">
                <a:latin typeface="Arial" panose="020B0604020202020204" pitchFamily="34" charset="0"/>
                <a:cs typeface="Arial" panose="020B0604020202020204" pitchFamily="34" charset="0"/>
              </a:rPr>
              <a:t> det flera gånger varje dag (ju mer man upprepar det desto bättre sätter sig vanan), eller annars hur ofta?</a:t>
            </a:r>
          </a:p>
          <a:p>
            <a:pPr marL="0" indent="0"/>
            <a:endParaRPr lang="sv-SE" sz="1200" dirty="0">
              <a:latin typeface="Arial" panose="020B0604020202020204" pitchFamily="34" charset="0"/>
              <a:cs typeface="Arial" panose="020B0604020202020204" pitchFamily="34" charset="0"/>
            </a:endParaRPr>
          </a:p>
          <a:p>
            <a:pPr marL="0" indent="0"/>
            <a:r>
              <a:rPr lang="sv-SE" sz="1200" b="1" i="1" dirty="0">
                <a:solidFill>
                  <a:srgbClr val="FF2867"/>
                </a:solidFill>
                <a:latin typeface="Arial" panose="020B0604020202020204" pitchFamily="34" charset="0"/>
                <a:ea typeface="Helvetica Neue Thin"/>
                <a:cs typeface="Arial" panose="020B0604020202020204" pitchFamily="34" charset="0"/>
              </a:rPr>
              <a:t>Kan börja varje dag på morgonen. Men skulle kunna fortsätta på kvällen. </a:t>
            </a:r>
          </a:p>
          <a:p>
            <a:pPr marL="0" indent="0"/>
            <a:endParaRPr lang="sv-SE" sz="1200" dirty="0">
              <a:latin typeface="Arial" panose="020B0604020202020204" pitchFamily="34" charset="0"/>
              <a:cs typeface="Arial" panose="020B0604020202020204" pitchFamily="34" charset="0"/>
            </a:endParaRPr>
          </a:p>
        </p:txBody>
      </p:sp>
      <p:sp>
        <p:nvSpPr>
          <p:cNvPr id="13" name="Platshållare för text 1">
            <a:extLst>
              <a:ext uri="{FF2B5EF4-FFF2-40B4-BE49-F238E27FC236}">
                <a16:creationId xmlns:a16="http://schemas.microsoft.com/office/drawing/2014/main" id="{4037131B-B628-CB93-BB9F-07BEA3FB1B33}"/>
              </a:ext>
            </a:extLst>
          </p:cNvPr>
          <p:cNvSpPr txBox="1">
            <a:spLocks/>
          </p:cNvSpPr>
          <p:nvPr/>
        </p:nvSpPr>
        <p:spPr>
          <a:xfrm>
            <a:off x="7973984" y="3790604"/>
            <a:ext cx="3522518" cy="2600139"/>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Arvo" panose="02000000000000000000"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vo" panose="02000000000000000000"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vo" panose="02000000000000000000"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vo" panose="02000000000000000000"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vo" panose="02000000000000000000"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sv-SE" sz="1200" b="1" dirty="0">
                <a:latin typeface="Arial" panose="020B0604020202020204" pitchFamily="34" charset="0"/>
                <a:cs typeface="Arial" panose="020B0604020202020204" pitchFamily="34" charset="0"/>
              </a:rPr>
              <a:t>6. Reflektion</a:t>
            </a:r>
            <a:r>
              <a:rPr lang="sv-SE" sz="1200" dirty="0">
                <a:latin typeface="Arial" panose="020B0604020202020204" pitchFamily="34" charset="0"/>
                <a:cs typeface="Arial" panose="020B0604020202020204" pitchFamily="34" charset="0"/>
              </a:rPr>
              <a:t>: hur gick det efter en vecka, två veckor eller månad? Vad funkade inte och vad funkade bra? Vad behöver jag ändra för att det ska funka bättre? Planera för att det inte går som jag tänkt mig?  Vad har jag lärt mig om mig själv?</a:t>
            </a:r>
          </a:p>
          <a:p>
            <a:pPr marL="0" indent="0"/>
            <a:endParaRPr lang="sv-SE" sz="1200" dirty="0"/>
          </a:p>
          <a:p>
            <a:pPr marL="0" indent="0"/>
            <a:r>
              <a:rPr lang="sv-SE" sz="1200" b="1" i="1" dirty="0">
                <a:solidFill>
                  <a:srgbClr val="FF2867"/>
                </a:solidFill>
                <a:latin typeface="Arial" panose="020B0604020202020204" pitchFamily="34" charset="0"/>
                <a:ea typeface="Helvetica Neue Thin"/>
                <a:cs typeface="Arial" panose="020B0604020202020204" pitchFamily="34" charset="0"/>
              </a:rPr>
              <a:t>Det var jobbigt att göra 10 armhävningar så jag började med 5 och ökade med 1 varje dag.</a:t>
            </a:r>
          </a:p>
          <a:p>
            <a:pPr marL="0" indent="0"/>
            <a:endParaRPr lang="sv-SE" sz="1200" b="1" dirty="0">
              <a:latin typeface="Helvetica Neue Thin"/>
              <a:ea typeface="Helvetica Neue Thin"/>
            </a:endParaRPr>
          </a:p>
        </p:txBody>
      </p:sp>
      <p:sp>
        <p:nvSpPr>
          <p:cNvPr id="3" name="Platshållare för text 1">
            <a:extLst>
              <a:ext uri="{FF2B5EF4-FFF2-40B4-BE49-F238E27FC236}">
                <a16:creationId xmlns:a16="http://schemas.microsoft.com/office/drawing/2014/main" id="{BD34BB21-2FB5-E999-73D4-98EBE0F6C6A1}"/>
              </a:ext>
            </a:extLst>
          </p:cNvPr>
          <p:cNvSpPr txBox="1">
            <a:spLocks/>
          </p:cNvSpPr>
          <p:nvPr/>
        </p:nvSpPr>
        <p:spPr>
          <a:xfrm>
            <a:off x="578775" y="1122510"/>
            <a:ext cx="3522518" cy="2600139"/>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Arvo" panose="02000000000000000000"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vo" panose="02000000000000000000"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vo" panose="02000000000000000000"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vo" panose="02000000000000000000"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vo" panose="02000000000000000000"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sv-SE" sz="1200" b="1" dirty="0">
                <a:latin typeface="Arial" panose="020B0604020202020204" pitchFamily="34" charset="0"/>
                <a:cs typeface="Arial" panose="020B0604020202020204" pitchFamily="34" charset="0"/>
              </a:rPr>
              <a:t>1. </a:t>
            </a:r>
            <a:r>
              <a:rPr lang="en-US" sz="1200" dirty="0">
                <a:latin typeface="Arial" panose="020B0604020202020204" pitchFamily="34" charset="0"/>
                <a:cs typeface="Arial" panose="020B0604020202020204" pitchFamily="34" charset="0"/>
              </a:rPr>
              <a:t>Försök välja något </a:t>
            </a:r>
            <a:r>
              <a:rPr lang="en-US" sz="1200" b="1" dirty="0">
                <a:latin typeface="Arial" panose="020B0604020202020204" pitchFamily="34" charset="0"/>
                <a:cs typeface="Arial" panose="020B0604020202020204" pitchFamily="34" charset="0"/>
              </a:rPr>
              <a:t>av verktygen </a:t>
            </a:r>
            <a:r>
              <a:rPr lang="en-US" sz="1200" dirty="0">
                <a:latin typeface="Arial" panose="020B0604020202020204" pitchFamily="34" charset="0"/>
                <a:cs typeface="Arial" panose="020B0604020202020204" pitchFamily="34" charset="0"/>
              </a:rPr>
              <a:t>så att det blir lätt att göra rätt! Behövs något som gör det enklare? Eller behövs ett hinder? Ändring av placering? Tids-/situationsbestämning?</a:t>
            </a:r>
            <a:endParaRPr lang="sv-SE" sz="1200" dirty="0">
              <a:latin typeface="Arial" panose="020B0604020202020204" pitchFamily="34" charset="0"/>
              <a:cs typeface="Arial" panose="020B0604020202020204" pitchFamily="34" charset="0"/>
            </a:endParaRPr>
          </a:p>
          <a:p>
            <a:pPr marL="0" indent="0"/>
            <a:r>
              <a:rPr lang="sv-SE" sz="1200" b="1" i="1" dirty="0">
                <a:solidFill>
                  <a:srgbClr val="FF2867"/>
                </a:solidFill>
                <a:latin typeface="Arial" panose="020B0604020202020204" pitchFamily="34" charset="0"/>
                <a:ea typeface="Helvetica Neue Thin"/>
                <a:cs typeface="Arial" panose="020B0604020202020204" pitchFamily="34" charset="0"/>
              </a:rPr>
              <a:t>Tids-/situationbestämma aktiviteten.</a:t>
            </a:r>
          </a:p>
        </p:txBody>
      </p:sp>
      <p:sp>
        <p:nvSpPr>
          <p:cNvPr id="7" name="textruta 6">
            <a:extLst>
              <a:ext uri="{FF2B5EF4-FFF2-40B4-BE49-F238E27FC236}">
                <a16:creationId xmlns:a16="http://schemas.microsoft.com/office/drawing/2014/main" id="{80EC5076-7D44-4F50-34C2-8900A693EC5C}"/>
              </a:ext>
            </a:extLst>
          </p:cNvPr>
          <p:cNvSpPr txBox="1"/>
          <p:nvPr/>
        </p:nvSpPr>
        <p:spPr>
          <a:xfrm>
            <a:off x="1943416" y="322073"/>
            <a:ext cx="7673687" cy="523220"/>
          </a:xfrm>
          <a:prstGeom prst="rect">
            <a:avLst/>
          </a:prstGeom>
          <a:noFill/>
        </p:spPr>
        <p:txBody>
          <a:bodyPr wrap="square" rtlCol="0">
            <a:spAutoFit/>
          </a:bodyPr>
          <a:lstStyle/>
          <a:p>
            <a:pPr algn="ctr"/>
            <a:r>
              <a:rPr lang="sv-SE" sz="2800" dirty="0">
                <a:solidFill>
                  <a:schemeClr val="accent1">
                    <a:lumMod val="75000"/>
                  </a:schemeClr>
                </a:solidFill>
                <a:latin typeface="Arial" panose="020B0604020202020204" pitchFamily="34" charset="0"/>
                <a:cs typeface="Arial" panose="020B0604020202020204" pitchFamily="34" charset="0"/>
              </a:rPr>
              <a:t>EXEMPEL</a:t>
            </a:r>
          </a:p>
        </p:txBody>
      </p:sp>
    </p:spTree>
    <p:custDataLst>
      <p:tags r:id="rId1"/>
    </p:custDataLst>
    <p:extLst>
      <p:ext uri="{BB962C8B-B14F-4D97-AF65-F5344CB8AC3E}">
        <p14:creationId xmlns:p14="http://schemas.microsoft.com/office/powerpoint/2010/main" val="24053160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4"/>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tema">
  <a:themeElements>
    <a:clrScheme name="Levla">
      <a:dk1>
        <a:srgbClr val="000000"/>
      </a:dk1>
      <a:lt1>
        <a:srgbClr val="FFFFFF"/>
      </a:lt1>
      <a:dk2>
        <a:srgbClr val="44546A"/>
      </a:dk2>
      <a:lt2>
        <a:srgbClr val="E7E6E6"/>
      </a:lt2>
      <a:accent1>
        <a:srgbClr val="FF2866"/>
      </a:accent1>
      <a:accent2>
        <a:srgbClr val="FFDB23"/>
      </a:accent2>
      <a:accent3>
        <a:srgbClr val="5DC158"/>
      </a:accent3>
      <a:accent4>
        <a:srgbClr val="864ABD"/>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23289</TotalTime>
  <Words>1067</Words>
  <Application>Microsoft Macintosh PowerPoint</Application>
  <PresentationFormat>Bredbild</PresentationFormat>
  <Paragraphs>49</Paragraphs>
  <Slides>4</Slides>
  <Notes>1</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4</vt:i4>
      </vt:variant>
    </vt:vector>
  </HeadingPairs>
  <TitlesOfParts>
    <vt:vector size="11" baseType="lpstr">
      <vt:lpstr>Arial</vt:lpstr>
      <vt:lpstr>Arvo</vt:lpstr>
      <vt:lpstr>Calibri</vt:lpstr>
      <vt:lpstr>Helvetica Neue Thin</vt:lpstr>
      <vt:lpstr>Liberation Serif</vt:lpstr>
      <vt:lpstr>Londrina Solid</vt:lpstr>
      <vt:lpstr>Office-tema</vt:lpstr>
      <vt:lpstr>Ta makten över en vana: hitta din utmaning som levlar hälsan</vt:lpstr>
      <vt:lpstr>PowerPoint-presentation</vt:lpstr>
      <vt:lpstr>Ta makten över en vana: hitta din utmaning som levlar hälsan</vt:lpstr>
      <vt:lpstr>PowerPoint-presentation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subject/>
  <dc:creator>Mattias Gustafsson</dc:creator>
  <cp:keywords/>
  <dc:description/>
  <cp:lastModifiedBy>Ylva Tegner</cp:lastModifiedBy>
  <cp:revision>612</cp:revision>
  <cp:lastPrinted>2022-01-28T11:04:10Z</cp:lastPrinted>
  <dcterms:created xsi:type="dcterms:W3CDTF">2020-11-13T13:48:02Z</dcterms:created>
  <dcterms:modified xsi:type="dcterms:W3CDTF">2023-05-02T08:09:04Z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087C8687-BC9B-4DE3-8B0C-AAC9A4D8ECCC</vt:lpwstr>
  </property>
  <property fmtid="{D5CDD505-2E9C-101B-9397-08002B2CF9AE}" pid="3" name="ArticulatePath">
    <vt:lpwstr>Levla arbetsmall för experiment beteendedesign (003)</vt:lpwstr>
  </property>
</Properties>
</file>