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453" r:id="rId3"/>
    <p:sldId id="470" r:id="rId4"/>
    <p:sldId id="472" r:id="rId5"/>
    <p:sldId id="471" r:id="rId6"/>
    <p:sldId id="473" r:id="rId7"/>
    <p:sldId id="455" r:id="rId8"/>
    <p:sldId id="474" r:id="rId9"/>
    <p:sldId id="475" r:id="rId10"/>
    <p:sldId id="482" r:id="rId11"/>
    <p:sldId id="476" r:id="rId12"/>
    <p:sldId id="459" r:id="rId13"/>
    <p:sldId id="478" r:id="rId14"/>
    <p:sldId id="487" r:id="rId15"/>
    <p:sldId id="477" r:id="rId16"/>
    <p:sldId id="485" r:id="rId17"/>
    <p:sldId id="480" r:id="rId18"/>
    <p:sldId id="481" r:id="rId19"/>
    <p:sldId id="454" r:id="rId20"/>
    <p:sldId id="460" r:id="rId21"/>
    <p:sldId id="461" r:id="rId22"/>
    <p:sldId id="463" r:id="rId23"/>
    <p:sldId id="483" r:id="rId24"/>
    <p:sldId id="48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 Boglind" initials="HB" lastIdx="9" clrIdx="0">
    <p:extLst>
      <p:ext uri="{19B8F6BF-5375-455C-9EA6-DF929625EA0E}">
        <p15:presenceInfo xmlns:p15="http://schemas.microsoft.com/office/powerpoint/2012/main" userId="S::hanna.boglind@gullers.se::2941f41c-d0da-4a1b-b492-ad9d221d49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867"/>
    <a:srgbClr val="A8B6C5"/>
    <a:srgbClr val="F4EADB"/>
    <a:srgbClr val="8BC1EF"/>
    <a:srgbClr val="8BC1CD"/>
    <a:srgbClr val="B7D3D1"/>
    <a:srgbClr val="E299B0"/>
    <a:srgbClr val="5DC259"/>
    <a:srgbClr val="864ABD"/>
    <a:srgbClr val="FFD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DBAE3-612E-1540-B564-0A4CE52B6594}" v="28" dt="2023-04-30T11:38:24.25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40"/>
    <p:restoredTop sz="71767"/>
  </p:normalViewPr>
  <p:slideViewPr>
    <p:cSldViewPr snapToGrid="0">
      <p:cViewPr varScale="1">
        <p:scale>
          <a:sx n="72" d="100"/>
          <a:sy n="72" d="100"/>
        </p:scale>
        <p:origin x="1320"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680" y="12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va Tegner" userId="542b344a-2c74-4fe9-bd46-1d702d21164e" providerId="ADAL" clId="{EC8DBAE3-612E-1540-B564-0A4CE52B6594}"/>
    <pc:docChg chg="undo custSel addSld delSld modSld sldOrd">
      <pc:chgData name="Ylva Tegner" userId="542b344a-2c74-4fe9-bd46-1d702d21164e" providerId="ADAL" clId="{EC8DBAE3-612E-1540-B564-0A4CE52B6594}" dt="2023-05-02T08:02:35.988" v="1402" actId="20577"/>
      <pc:docMkLst>
        <pc:docMk/>
      </pc:docMkLst>
      <pc:sldChg chg="modSp mod">
        <pc:chgData name="Ylva Tegner" userId="542b344a-2c74-4fe9-bd46-1d702d21164e" providerId="ADAL" clId="{EC8DBAE3-612E-1540-B564-0A4CE52B6594}" dt="2023-04-30T10:44:12.285" v="8" actId="20577"/>
        <pc:sldMkLst>
          <pc:docMk/>
          <pc:sldMk cId="4259282604" sldId="453"/>
        </pc:sldMkLst>
        <pc:spChg chg="mod">
          <ac:chgData name="Ylva Tegner" userId="542b344a-2c74-4fe9-bd46-1d702d21164e" providerId="ADAL" clId="{EC8DBAE3-612E-1540-B564-0A4CE52B6594}" dt="2023-04-30T10:44:12.285" v="8" actId="20577"/>
          <ac:spMkLst>
            <pc:docMk/>
            <pc:sldMk cId="4259282604" sldId="453"/>
            <ac:spMk id="2" creationId="{9CDACEB1-47BE-82CB-BAFA-13594C3A8E30}"/>
          </ac:spMkLst>
        </pc:spChg>
      </pc:sldChg>
      <pc:sldChg chg="modSp mod">
        <pc:chgData name="Ylva Tegner" userId="542b344a-2c74-4fe9-bd46-1d702d21164e" providerId="ADAL" clId="{EC8DBAE3-612E-1540-B564-0A4CE52B6594}" dt="2023-04-30T11:15:49.860" v="1005" actId="2"/>
        <pc:sldMkLst>
          <pc:docMk/>
          <pc:sldMk cId="3035753746" sldId="470"/>
        </pc:sldMkLst>
        <pc:spChg chg="mod">
          <ac:chgData name="Ylva Tegner" userId="542b344a-2c74-4fe9-bd46-1d702d21164e" providerId="ADAL" clId="{EC8DBAE3-612E-1540-B564-0A4CE52B6594}" dt="2023-04-30T11:15:49.860" v="1005" actId="2"/>
          <ac:spMkLst>
            <pc:docMk/>
            <pc:sldMk cId="3035753746" sldId="470"/>
            <ac:spMk id="6" creationId="{511C9430-E346-AC61-E605-B6E4E599A5B5}"/>
          </ac:spMkLst>
        </pc:spChg>
      </pc:sldChg>
      <pc:sldChg chg="modSp mod">
        <pc:chgData name="Ylva Tegner" userId="542b344a-2c74-4fe9-bd46-1d702d21164e" providerId="ADAL" clId="{EC8DBAE3-612E-1540-B564-0A4CE52B6594}" dt="2023-04-30T11:15:53.432" v="1006" actId="2"/>
        <pc:sldMkLst>
          <pc:docMk/>
          <pc:sldMk cId="1969516371" sldId="472"/>
        </pc:sldMkLst>
        <pc:spChg chg="mod">
          <ac:chgData name="Ylva Tegner" userId="542b344a-2c74-4fe9-bd46-1d702d21164e" providerId="ADAL" clId="{EC8DBAE3-612E-1540-B564-0A4CE52B6594}" dt="2023-04-30T11:15:53.432" v="1006" actId="2"/>
          <ac:spMkLst>
            <pc:docMk/>
            <pc:sldMk cId="1969516371" sldId="472"/>
            <ac:spMk id="3" creationId="{26E9FE36-DB8C-E651-C946-58250D1EA9F1}"/>
          </ac:spMkLst>
        </pc:spChg>
      </pc:sldChg>
      <pc:sldChg chg="modSp mod">
        <pc:chgData name="Ylva Tegner" userId="542b344a-2c74-4fe9-bd46-1d702d21164e" providerId="ADAL" clId="{EC8DBAE3-612E-1540-B564-0A4CE52B6594}" dt="2023-05-02T08:02:35.988" v="1402" actId="20577"/>
        <pc:sldMkLst>
          <pc:docMk/>
          <pc:sldMk cId="970444006" sldId="473"/>
        </pc:sldMkLst>
        <pc:spChg chg="mod">
          <ac:chgData name="Ylva Tegner" userId="542b344a-2c74-4fe9-bd46-1d702d21164e" providerId="ADAL" clId="{EC8DBAE3-612E-1540-B564-0A4CE52B6594}" dt="2023-05-02T08:02:35.988" v="1402" actId="20577"/>
          <ac:spMkLst>
            <pc:docMk/>
            <pc:sldMk cId="970444006" sldId="473"/>
            <ac:spMk id="3" creationId="{26E9FE36-DB8C-E651-C946-58250D1EA9F1}"/>
          </ac:spMkLst>
        </pc:spChg>
      </pc:sldChg>
      <pc:sldChg chg="addSp modSp mod">
        <pc:chgData name="Ylva Tegner" userId="542b344a-2c74-4fe9-bd46-1d702d21164e" providerId="ADAL" clId="{EC8DBAE3-612E-1540-B564-0A4CE52B6594}" dt="2023-04-30T11:28:58.113" v="1141" actId="1076"/>
        <pc:sldMkLst>
          <pc:docMk/>
          <pc:sldMk cId="1367241598" sldId="477"/>
        </pc:sldMkLst>
        <pc:spChg chg="add mod">
          <ac:chgData name="Ylva Tegner" userId="542b344a-2c74-4fe9-bd46-1d702d21164e" providerId="ADAL" clId="{EC8DBAE3-612E-1540-B564-0A4CE52B6594}" dt="2023-04-30T11:28:52.881" v="1139" actId="1076"/>
          <ac:spMkLst>
            <pc:docMk/>
            <pc:sldMk cId="1367241598" sldId="477"/>
            <ac:spMk id="3" creationId="{EBD0203C-D7DB-0E25-A7C7-25585C7312D5}"/>
          </ac:spMkLst>
        </pc:spChg>
        <pc:spChg chg="mod">
          <ac:chgData name="Ylva Tegner" userId="542b344a-2c74-4fe9-bd46-1d702d21164e" providerId="ADAL" clId="{EC8DBAE3-612E-1540-B564-0A4CE52B6594}" dt="2023-04-30T11:28:58.113" v="1141" actId="1076"/>
          <ac:spMkLst>
            <pc:docMk/>
            <pc:sldMk cId="1367241598" sldId="477"/>
            <ac:spMk id="9" creationId="{FB2ED18C-B5ED-ADDC-1F0A-4396F471218A}"/>
          </ac:spMkLst>
        </pc:spChg>
        <pc:spChg chg="mod">
          <ac:chgData name="Ylva Tegner" userId="542b344a-2c74-4fe9-bd46-1d702d21164e" providerId="ADAL" clId="{EC8DBAE3-612E-1540-B564-0A4CE52B6594}" dt="2023-04-30T11:14:48.652" v="983" actId="1076"/>
          <ac:spMkLst>
            <pc:docMk/>
            <pc:sldMk cId="1367241598" sldId="477"/>
            <ac:spMk id="10" creationId="{334063FE-A863-6F9A-3EEA-3361585479C6}"/>
          </ac:spMkLst>
        </pc:spChg>
      </pc:sldChg>
      <pc:sldChg chg="addSp delSp modSp mod">
        <pc:chgData name="Ylva Tegner" userId="542b344a-2c74-4fe9-bd46-1d702d21164e" providerId="ADAL" clId="{EC8DBAE3-612E-1540-B564-0A4CE52B6594}" dt="2023-04-30T11:34:58.471" v="1253" actId="1076"/>
        <pc:sldMkLst>
          <pc:docMk/>
          <pc:sldMk cId="142175501" sldId="478"/>
        </pc:sldMkLst>
        <pc:spChg chg="mod">
          <ac:chgData name="Ylva Tegner" userId="542b344a-2c74-4fe9-bd46-1d702d21164e" providerId="ADAL" clId="{EC8DBAE3-612E-1540-B564-0A4CE52B6594}" dt="2023-04-30T11:34:58.471" v="1253" actId="1076"/>
          <ac:spMkLst>
            <pc:docMk/>
            <pc:sldMk cId="142175501" sldId="478"/>
            <ac:spMk id="2" creationId="{8114D2B4-4ABE-91AF-453A-5926EA29A924}"/>
          </ac:spMkLst>
        </pc:spChg>
        <pc:spChg chg="mod">
          <ac:chgData name="Ylva Tegner" userId="542b344a-2c74-4fe9-bd46-1d702d21164e" providerId="ADAL" clId="{EC8DBAE3-612E-1540-B564-0A4CE52B6594}" dt="2023-04-30T11:34:55.479" v="1252" actId="1076"/>
          <ac:spMkLst>
            <pc:docMk/>
            <pc:sldMk cId="142175501" sldId="478"/>
            <ac:spMk id="3" creationId="{CB9F1770-14CD-7089-2288-880D604BD56F}"/>
          </ac:spMkLst>
        </pc:spChg>
        <pc:spChg chg="add del mod">
          <ac:chgData name="Ylva Tegner" userId="542b344a-2c74-4fe9-bd46-1d702d21164e" providerId="ADAL" clId="{EC8DBAE3-612E-1540-B564-0A4CE52B6594}" dt="2023-04-30T11:25:05.439" v="1057" actId="21"/>
          <ac:spMkLst>
            <pc:docMk/>
            <pc:sldMk cId="142175501" sldId="478"/>
            <ac:spMk id="4" creationId="{22491B11-5E7C-949F-FE81-EC492438C415}"/>
          </ac:spMkLst>
        </pc:spChg>
        <pc:spChg chg="mod">
          <ac:chgData name="Ylva Tegner" userId="542b344a-2c74-4fe9-bd46-1d702d21164e" providerId="ADAL" clId="{EC8DBAE3-612E-1540-B564-0A4CE52B6594}" dt="2023-04-30T11:15:57.468" v="1009" actId="2"/>
          <ac:spMkLst>
            <pc:docMk/>
            <pc:sldMk cId="142175501" sldId="478"/>
            <ac:spMk id="6" creationId="{511C9430-E346-AC61-E605-B6E4E599A5B5}"/>
          </ac:spMkLst>
        </pc:spChg>
        <pc:grpChg chg="mod">
          <ac:chgData name="Ylva Tegner" userId="542b344a-2c74-4fe9-bd46-1d702d21164e" providerId="ADAL" clId="{EC8DBAE3-612E-1540-B564-0A4CE52B6594}" dt="2023-04-30T11:34:48.622" v="1249" actId="14100"/>
          <ac:grpSpMkLst>
            <pc:docMk/>
            <pc:sldMk cId="142175501" sldId="478"/>
            <ac:grpSpMk id="29" creationId="{0A590A22-5B96-AC20-905F-6402809EA2EF}"/>
          </ac:grpSpMkLst>
        </pc:grpChg>
        <pc:picChg chg="mod">
          <ac:chgData name="Ylva Tegner" userId="542b344a-2c74-4fe9-bd46-1d702d21164e" providerId="ADAL" clId="{EC8DBAE3-612E-1540-B564-0A4CE52B6594}" dt="2023-04-30T11:34:53.360" v="1251" actId="1076"/>
          <ac:picMkLst>
            <pc:docMk/>
            <pc:sldMk cId="142175501" sldId="478"/>
            <ac:picMk id="33" creationId="{C0C417C5-FE53-180F-EA2C-BA557AFFC0B6}"/>
          </ac:picMkLst>
        </pc:picChg>
        <pc:picChg chg="mod">
          <ac:chgData name="Ylva Tegner" userId="542b344a-2c74-4fe9-bd46-1d702d21164e" providerId="ADAL" clId="{EC8DBAE3-612E-1540-B564-0A4CE52B6594}" dt="2023-04-30T11:34:50.430" v="1250" actId="1076"/>
          <ac:picMkLst>
            <pc:docMk/>
            <pc:sldMk cId="142175501" sldId="478"/>
            <ac:picMk id="34" creationId="{CBD4AF51-F280-B56F-4739-6EA8D3E178DD}"/>
          </ac:picMkLst>
        </pc:picChg>
      </pc:sldChg>
      <pc:sldChg chg="modSp mod">
        <pc:chgData name="Ylva Tegner" userId="542b344a-2c74-4fe9-bd46-1d702d21164e" providerId="ADAL" clId="{EC8DBAE3-612E-1540-B564-0A4CE52B6594}" dt="2023-04-30T11:15:08.388" v="999" actId="20577"/>
        <pc:sldMkLst>
          <pc:docMk/>
          <pc:sldMk cId="1841753548" sldId="480"/>
        </pc:sldMkLst>
        <pc:spChg chg="mod">
          <ac:chgData name="Ylva Tegner" userId="542b344a-2c74-4fe9-bd46-1d702d21164e" providerId="ADAL" clId="{EC8DBAE3-612E-1540-B564-0A4CE52B6594}" dt="2023-04-30T11:15:08.388" v="999" actId="20577"/>
          <ac:spMkLst>
            <pc:docMk/>
            <pc:sldMk cId="1841753548" sldId="480"/>
            <ac:spMk id="2" creationId="{9CDACEB1-47BE-82CB-BAFA-13594C3A8E30}"/>
          </ac:spMkLst>
        </pc:spChg>
      </pc:sldChg>
      <pc:sldChg chg="addSp delSp modSp mod">
        <pc:chgData name="Ylva Tegner" userId="542b344a-2c74-4fe9-bd46-1d702d21164e" providerId="ADAL" clId="{EC8DBAE3-612E-1540-B564-0A4CE52B6594}" dt="2023-04-30T11:28:13.877" v="1074" actId="21"/>
        <pc:sldMkLst>
          <pc:docMk/>
          <pc:sldMk cId="2125875036" sldId="485"/>
        </pc:sldMkLst>
        <pc:spChg chg="add del mod">
          <ac:chgData name="Ylva Tegner" userId="542b344a-2c74-4fe9-bd46-1d702d21164e" providerId="ADAL" clId="{EC8DBAE3-612E-1540-B564-0A4CE52B6594}" dt="2023-04-30T11:28:13.877" v="1074" actId="21"/>
          <ac:spMkLst>
            <pc:docMk/>
            <pc:sldMk cId="2125875036" sldId="485"/>
            <ac:spMk id="2" creationId="{FA1F9C05-376E-A2BB-A50B-9E999BCB31BF}"/>
          </ac:spMkLst>
        </pc:spChg>
      </pc:sldChg>
      <pc:sldChg chg="addSp delSp modSp new del mod setBg">
        <pc:chgData name="Ylva Tegner" userId="542b344a-2c74-4fe9-bd46-1d702d21164e" providerId="ADAL" clId="{EC8DBAE3-612E-1540-B564-0A4CE52B6594}" dt="2023-04-30T11:16:57.492" v="1019" actId="2696"/>
        <pc:sldMkLst>
          <pc:docMk/>
          <pc:sldMk cId="1340502586" sldId="486"/>
        </pc:sldMkLst>
        <pc:spChg chg="mod ord">
          <ac:chgData name="Ylva Tegner" userId="542b344a-2c74-4fe9-bd46-1d702d21164e" providerId="ADAL" clId="{EC8DBAE3-612E-1540-B564-0A4CE52B6594}" dt="2023-04-30T11:16:40.207" v="1012" actId="26606"/>
          <ac:spMkLst>
            <pc:docMk/>
            <pc:sldMk cId="1340502586" sldId="486"/>
            <ac:spMk id="2" creationId="{24833F17-33D6-A7B6-AE08-F9A1C1D160A3}"/>
          </ac:spMkLst>
        </pc:spChg>
        <pc:spChg chg="mod">
          <ac:chgData name="Ylva Tegner" userId="542b344a-2c74-4fe9-bd46-1d702d21164e" providerId="ADAL" clId="{EC8DBAE3-612E-1540-B564-0A4CE52B6594}" dt="2023-04-30T11:16:40.207" v="1012" actId="26606"/>
          <ac:spMkLst>
            <pc:docMk/>
            <pc:sldMk cId="1340502586" sldId="486"/>
            <ac:spMk id="3" creationId="{93362FFF-0990-5B6A-6849-D68288A9AB18}"/>
          </ac:spMkLst>
        </pc:spChg>
        <pc:spChg chg="add">
          <ac:chgData name="Ylva Tegner" userId="542b344a-2c74-4fe9-bd46-1d702d21164e" providerId="ADAL" clId="{EC8DBAE3-612E-1540-B564-0A4CE52B6594}" dt="2023-04-30T11:16:40.207" v="1012" actId="26606"/>
          <ac:spMkLst>
            <pc:docMk/>
            <pc:sldMk cId="1340502586" sldId="486"/>
            <ac:spMk id="9" creationId="{3AFE8227-C443-417B-BA91-520EB1EF4559}"/>
          </ac:spMkLst>
        </pc:spChg>
        <pc:spChg chg="add">
          <ac:chgData name="Ylva Tegner" userId="542b344a-2c74-4fe9-bd46-1d702d21164e" providerId="ADAL" clId="{EC8DBAE3-612E-1540-B564-0A4CE52B6594}" dt="2023-04-30T11:16:40.207" v="1012" actId="26606"/>
          <ac:spMkLst>
            <pc:docMk/>
            <pc:sldMk cId="1340502586" sldId="486"/>
            <ac:spMk id="11" creationId="{907741FC-B544-4A6E-B831-6789D042333D}"/>
          </ac:spMkLst>
        </pc:spChg>
        <pc:spChg chg="add">
          <ac:chgData name="Ylva Tegner" userId="542b344a-2c74-4fe9-bd46-1d702d21164e" providerId="ADAL" clId="{EC8DBAE3-612E-1540-B564-0A4CE52B6594}" dt="2023-04-30T11:16:40.207" v="1012" actId="26606"/>
          <ac:spMkLst>
            <pc:docMk/>
            <pc:sldMk cId="1340502586" sldId="486"/>
            <ac:spMk id="13" creationId="{3F0BE7ED-7814-4273-B18A-F26CC0380380}"/>
          </ac:spMkLst>
        </pc:spChg>
        <pc:picChg chg="add del mod">
          <ac:chgData name="Ylva Tegner" userId="542b344a-2c74-4fe9-bd46-1d702d21164e" providerId="ADAL" clId="{EC8DBAE3-612E-1540-B564-0A4CE52B6594}" dt="2023-04-30T11:16:43.138" v="1013" actId="21"/>
          <ac:picMkLst>
            <pc:docMk/>
            <pc:sldMk cId="1340502586" sldId="486"/>
            <ac:picMk id="4" creationId="{398A4E13-5A49-16CD-4CA8-1EC4F91AB0C4}"/>
          </ac:picMkLst>
        </pc:picChg>
      </pc:sldChg>
      <pc:sldChg chg="addSp delSp modSp new mod ord">
        <pc:chgData name="Ylva Tegner" userId="542b344a-2c74-4fe9-bd46-1d702d21164e" providerId="ADAL" clId="{EC8DBAE3-612E-1540-B564-0A4CE52B6594}" dt="2023-04-30T11:39:23.487" v="1398" actId="1076"/>
        <pc:sldMkLst>
          <pc:docMk/>
          <pc:sldMk cId="586647920" sldId="487"/>
        </pc:sldMkLst>
        <pc:spChg chg="del">
          <ac:chgData name="Ylva Tegner" userId="542b344a-2c74-4fe9-bd46-1d702d21164e" providerId="ADAL" clId="{EC8DBAE3-612E-1540-B564-0A4CE52B6594}" dt="2023-04-30T11:16:49.982" v="1015" actId="478"/>
          <ac:spMkLst>
            <pc:docMk/>
            <pc:sldMk cId="586647920" sldId="487"/>
            <ac:spMk id="2" creationId="{B5A994DC-EC59-F230-B594-FB04D11FC5B0}"/>
          </ac:spMkLst>
        </pc:spChg>
        <pc:spChg chg="del">
          <ac:chgData name="Ylva Tegner" userId="542b344a-2c74-4fe9-bd46-1d702d21164e" providerId="ADAL" clId="{EC8DBAE3-612E-1540-B564-0A4CE52B6594}" dt="2023-04-30T11:16:51.689" v="1016" actId="478"/>
          <ac:spMkLst>
            <pc:docMk/>
            <pc:sldMk cId="586647920" sldId="487"/>
            <ac:spMk id="3" creationId="{B255076C-F0D2-48C3-E07D-F5E5315BBD03}"/>
          </ac:spMkLst>
        </pc:spChg>
        <pc:spChg chg="add mod">
          <ac:chgData name="Ylva Tegner" userId="542b344a-2c74-4fe9-bd46-1d702d21164e" providerId="ADAL" clId="{EC8DBAE3-612E-1540-B564-0A4CE52B6594}" dt="2023-04-30T11:37:02.697" v="1288" actId="20577"/>
          <ac:spMkLst>
            <pc:docMk/>
            <pc:sldMk cId="586647920" sldId="487"/>
            <ac:spMk id="9" creationId="{D4886921-4916-947F-6857-05C5733D7AC5}"/>
          </ac:spMkLst>
        </pc:spChg>
        <pc:spChg chg="add del mod">
          <ac:chgData name="Ylva Tegner" userId="542b344a-2c74-4fe9-bd46-1d702d21164e" providerId="ADAL" clId="{EC8DBAE3-612E-1540-B564-0A4CE52B6594}" dt="2023-04-30T11:38:13.632" v="1386" actId="478"/>
          <ac:spMkLst>
            <pc:docMk/>
            <pc:sldMk cId="586647920" sldId="487"/>
            <ac:spMk id="11" creationId="{E6573B03-B341-9BAB-541A-DCF1C5B8945F}"/>
          </ac:spMkLst>
        </pc:spChg>
        <pc:spChg chg="add del mod">
          <ac:chgData name="Ylva Tegner" userId="542b344a-2c74-4fe9-bd46-1d702d21164e" providerId="ADAL" clId="{EC8DBAE3-612E-1540-B564-0A4CE52B6594}" dt="2023-04-30T11:33:40.927" v="1222" actId="478"/>
          <ac:spMkLst>
            <pc:docMk/>
            <pc:sldMk cId="586647920" sldId="487"/>
            <ac:spMk id="12" creationId="{FDC36DD2-6DA9-2456-49FC-75803B976969}"/>
          </ac:spMkLst>
        </pc:spChg>
        <pc:spChg chg="add del mod">
          <ac:chgData name="Ylva Tegner" userId="542b344a-2c74-4fe9-bd46-1d702d21164e" providerId="ADAL" clId="{EC8DBAE3-612E-1540-B564-0A4CE52B6594}" dt="2023-04-30T11:35:23.870" v="1257" actId="478"/>
          <ac:spMkLst>
            <pc:docMk/>
            <pc:sldMk cId="586647920" sldId="487"/>
            <ac:spMk id="13" creationId="{5840AA52-94EA-4F36-779B-289F9065E333}"/>
          </ac:spMkLst>
        </pc:spChg>
        <pc:spChg chg="add mod">
          <ac:chgData name="Ylva Tegner" userId="542b344a-2c74-4fe9-bd46-1d702d21164e" providerId="ADAL" clId="{EC8DBAE3-612E-1540-B564-0A4CE52B6594}" dt="2023-04-30T11:39:11.277" v="1395" actId="20577"/>
          <ac:spMkLst>
            <pc:docMk/>
            <pc:sldMk cId="586647920" sldId="487"/>
            <ac:spMk id="16" creationId="{11D1BCA6-A4E2-A533-CEA3-5FB358C526BF}"/>
          </ac:spMkLst>
        </pc:spChg>
        <pc:picChg chg="add mod">
          <ac:chgData name="Ylva Tegner" userId="542b344a-2c74-4fe9-bd46-1d702d21164e" providerId="ADAL" clId="{EC8DBAE3-612E-1540-B564-0A4CE52B6594}" dt="2023-04-30T11:39:20.843" v="1397" actId="1076"/>
          <ac:picMkLst>
            <pc:docMk/>
            <pc:sldMk cId="586647920" sldId="487"/>
            <ac:picMk id="4" creationId="{C36E48FE-0DFF-DF7C-D2F1-D71904FBCD2B}"/>
          </ac:picMkLst>
        </pc:picChg>
        <pc:picChg chg="add del mod">
          <ac:chgData name="Ylva Tegner" userId="542b344a-2c74-4fe9-bd46-1d702d21164e" providerId="ADAL" clId="{EC8DBAE3-612E-1540-B564-0A4CE52B6594}" dt="2023-04-30T11:25:20.473" v="1060" actId="478"/>
          <ac:picMkLst>
            <pc:docMk/>
            <pc:sldMk cId="586647920" sldId="487"/>
            <ac:picMk id="5" creationId="{322F566B-E53B-D6A3-238D-3BC16A7E752C}"/>
          </ac:picMkLst>
        </pc:picChg>
        <pc:picChg chg="add mod modCrop">
          <ac:chgData name="Ylva Tegner" userId="542b344a-2c74-4fe9-bd46-1d702d21164e" providerId="ADAL" clId="{EC8DBAE3-612E-1540-B564-0A4CE52B6594}" dt="2023-04-30T11:25:46.743" v="1065" actId="1076"/>
          <ac:picMkLst>
            <pc:docMk/>
            <pc:sldMk cId="586647920" sldId="487"/>
            <ac:picMk id="7" creationId="{10B12B36-04F2-73B8-BB30-73A6684EF689}"/>
          </ac:picMkLst>
        </pc:picChg>
        <pc:picChg chg="add mod modCrop">
          <ac:chgData name="Ylva Tegner" userId="542b344a-2c74-4fe9-bd46-1d702d21164e" providerId="ADAL" clId="{EC8DBAE3-612E-1540-B564-0A4CE52B6594}" dt="2023-04-30T11:39:23.487" v="1398" actId="1076"/>
          <ac:picMkLst>
            <pc:docMk/>
            <pc:sldMk cId="586647920" sldId="487"/>
            <ac:picMk id="8" creationId="{8B1CE754-E2F5-F751-C004-B1A94C2CD0EE}"/>
          </ac:picMkLst>
        </pc:picChg>
        <pc:picChg chg="add mod">
          <ac:chgData name="Ylva Tegner" userId="542b344a-2c74-4fe9-bd46-1d702d21164e" providerId="ADAL" clId="{EC8DBAE3-612E-1540-B564-0A4CE52B6594}" dt="2023-04-30T11:25:21.133" v="1061"/>
          <ac:picMkLst>
            <pc:docMk/>
            <pc:sldMk cId="586647920" sldId="487"/>
            <ac:picMk id="10" creationId="{146C17C4-51D0-4635-FDDD-C48E5557E085}"/>
          </ac:picMkLst>
        </pc:picChg>
        <pc:picChg chg="add mod">
          <ac:chgData name="Ylva Tegner" userId="542b344a-2c74-4fe9-bd46-1d702d21164e" providerId="ADAL" clId="{EC8DBAE3-612E-1540-B564-0A4CE52B6594}" dt="2023-04-30T11:36:22.772" v="1277" actId="1076"/>
          <ac:picMkLst>
            <pc:docMk/>
            <pc:sldMk cId="586647920" sldId="487"/>
            <ac:picMk id="14" creationId="{54684D30-6919-9572-C686-DF25C3EF3F9B}"/>
          </ac:picMkLst>
        </pc:picChg>
        <pc:picChg chg="add del mod">
          <ac:chgData name="Ylva Tegner" userId="542b344a-2c74-4fe9-bd46-1d702d21164e" providerId="ADAL" clId="{EC8DBAE3-612E-1540-B564-0A4CE52B6594}" dt="2023-04-30T11:36:14.266" v="1274" actId="478"/>
          <ac:picMkLst>
            <pc:docMk/>
            <pc:sldMk cId="586647920" sldId="487"/>
            <ac:picMk id="15" creationId="{5A3D88AF-0480-F57F-8CD2-993583D99309}"/>
          </ac:picMkLst>
        </pc:picChg>
        <pc:picChg chg="add mod">
          <ac:chgData name="Ylva Tegner" userId="542b344a-2c74-4fe9-bd46-1d702d21164e" providerId="ADAL" clId="{EC8DBAE3-612E-1540-B564-0A4CE52B6594}" dt="2023-04-30T11:38:30.428" v="1389" actId="1076"/>
          <ac:picMkLst>
            <pc:docMk/>
            <pc:sldMk cId="586647920" sldId="487"/>
            <ac:picMk id="17" creationId="{C3F6BEE2-464A-9258-4122-D59C1F8939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1617259-9F5C-7846-97C4-D086442A73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04EC06D2-4BF1-9F4A-8E76-9A0590F89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1CD233-9A83-D940-87F9-3EB97114C932}" type="datetimeFigureOut">
              <a:rPr lang="sv-SE" smtClean="0"/>
              <a:t>2023-05-02</a:t>
            </a:fld>
            <a:endParaRPr lang="sv-SE" dirty="0"/>
          </a:p>
        </p:txBody>
      </p:sp>
      <p:sp>
        <p:nvSpPr>
          <p:cNvPr id="4" name="Platshållare för sidfot 3">
            <a:extLst>
              <a:ext uri="{FF2B5EF4-FFF2-40B4-BE49-F238E27FC236}">
                <a16:creationId xmlns:a16="http://schemas.microsoft.com/office/drawing/2014/main" id="{32739CD4-DF8A-5149-8A09-39ACBCC9E1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60531CE7-25D2-BF4F-A53C-685B4736B5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41447-C618-BF41-AC75-8F16482DAB25}" type="slidenum">
              <a:rPr lang="sv-SE" smtClean="0"/>
              <a:t>‹#›</a:t>
            </a:fld>
            <a:endParaRPr lang="sv-SE" dirty="0"/>
          </a:p>
        </p:txBody>
      </p:sp>
    </p:spTree>
    <p:extLst>
      <p:ext uri="{BB962C8B-B14F-4D97-AF65-F5344CB8AC3E}">
        <p14:creationId xmlns:p14="http://schemas.microsoft.com/office/powerpoint/2010/main" val="407395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E7533-F487-EB4C-B3C2-501095BCA148}" type="datetimeFigureOut">
              <a:rPr lang="sv-SE" smtClean="0"/>
              <a:t>2023-05-02</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6769A-A107-DE45-A9D7-64FB56A45ECC}" type="slidenum">
              <a:rPr lang="sv-SE" smtClean="0"/>
              <a:t>‹#›</a:t>
            </a:fld>
            <a:endParaRPr lang="sv-SE" dirty="0"/>
          </a:p>
        </p:txBody>
      </p:sp>
    </p:spTree>
    <p:extLst>
      <p:ext uri="{BB962C8B-B14F-4D97-AF65-F5344CB8AC3E}">
        <p14:creationId xmlns:p14="http://schemas.microsoft.com/office/powerpoint/2010/main" val="334312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1</a:t>
            </a:fld>
            <a:endParaRPr lang="sv-SE" dirty="0"/>
          </a:p>
        </p:txBody>
      </p:sp>
    </p:spTree>
    <p:extLst>
      <p:ext uri="{BB962C8B-B14F-4D97-AF65-F5344CB8AC3E}">
        <p14:creationId xmlns:p14="http://schemas.microsoft.com/office/powerpoint/2010/main" val="178516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7:</a:t>
            </a:r>
          </a:p>
        </p:txBody>
      </p:sp>
      <p:sp>
        <p:nvSpPr>
          <p:cNvPr id="4" name="Platshållare för bildnummer 3"/>
          <p:cNvSpPr>
            <a:spLocks noGrp="1"/>
          </p:cNvSpPr>
          <p:nvPr>
            <p:ph type="sldNum" sz="quarter" idx="5"/>
          </p:nvPr>
        </p:nvSpPr>
        <p:spPr/>
        <p:txBody>
          <a:bodyPr/>
          <a:lstStyle/>
          <a:p>
            <a:fld id="{A626769A-A107-DE45-A9D7-64FB56A45ECC}" type="slidenum">
              <a:rPr lang="sv-SE" smtClean="0"/>
              <a:t>5</a:t>
            </a:fld>
            <a:endParaRPr lang="sv-SE" dirty="0"/>
          </a:p>
        </p:txBody>
      </p:sp>
    </p:spTree>
    <p:extLst>
      <p:ext uri="{BB962C8B-B14F-4D97-AF65-F5344CB8AC3E}">
        <p14:creationId xmlns:p14="http://schemas.microsoft.com/office/powerpoint/2010/main" val="36492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
            </a:r>
          </a:p>
        </p:txBody>
      </p:sp>
      <p:sp>
        <p:nvSpPr>
          <p:cNvPr id="4" name="Platshållare för bildnummer 3"/>
          <p:cNvSpPr>
            <a:spLocks noGrp="1"/>
          </p:cNvSpPr>
          <p:nvPr>
            <p:ph type="sldNum" sz="quarter" idx="5"/>
          </p:nvPr>
        </p:nvSpPr>
        <p:spPr/>
        <p:txBody>
          <a:bodyPr/>
          <a:lstStyle/>
          <a:p>
            <a:fld id="{A626769A-A107-DE45-A9D7-64FB56A45ECC}" type="slidenum">
              <a:rPr lang="sv-SE" smtClean="0"/>
              <a:t>7</a:t>
            </a:fld>
            <a:endParaRPr lang="sv-SE" dirty="0"/>
          </a:p>
        </p:txBody>
      </p:sp>
    </p:spTree>
    <p:extLst>
      <p:ext uri="{BB962C8B-B14F-4D97-AF65-F5344CB8AC3E}">
        <p14:creationId xmlns:p14="http://schemas.microsoft.com/office/powerpoint/2010/main" val="119065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
            </a:r>
          </a:p>
        </p:txBody>
      </p:sp>
      <p:sp>
        <p:nvSpPr>
          <p:cNvPr id="4" name="Platshållare för bildnummer 3"/>
          <p:cNvSpPr>
            <a:spLocks noGrp="1"/>
          </p:cNvSpPr>
          <p:nvPr>
            <p:ph type="sldNum" sz="quarter" idx="5"/>
          </p:nvPr>
        </p:nvSpPr>
        <p:spPr/>
        <p:txBody>
          <a:bodyPr/>
          <a:lstStyle/>
          <a:p>
            <a:fld id="{A626769A-A107-DE45-A9D7-64FB56A45ECC}" type="slidenum">
              <a:rPr lang="sv-SE" smtClean="0"/>
              <a:t>8</a:t>
            </a:fld>
            <a:endParaRPr lang="sv-SE" dirty="0"/>
          </a:p>
        </p:txBody>
      </p:sp>
    </p:spTree>
    <p:extLst>
      <p:ext uri="{BB962C8B-B14F-4D97-AF65-F5344CB8AC3E}">
        <p14:creationId xmlns:p14="http://schemas.microsoft.com/office/powerpoint/2010/main" val="177463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
            </a:r>
          </a:p>
        </p:txBody>
      </p:sp>
      <p:sp>
        <p:nvSpPr>
          <p:cNvPr id="4" name="Platshållare för bildnummer 3"/>
          <p:cNvSpPr>
            <a:spLocks noGrp="1"/>
          </p:cNvSpPr>
          <p:nvPr>
            <p:ph type="sldNum" sz="quarter" idx="5"/>
          </p:nvPr>
        </p:nvSpPr>
        <p:spPr/>
        <p:txBody>
          <a:bodyPr/>
          <a:lstStyle/>
          <a:p>
            <a:fld id="{A626769A-A107-DE45-A9D7-64FB56A45ECC}" type="slidenum">
              <a:rPr lang="sv-SE" smtClean="0"/>
              <a:t>9</a:t>
            </a:fld>
            <a:endParaRPr lang="sv-SE" dirty="0"/>
          </a:p>
        </p:txBody>
      </p:sp>
    </p:spTree>
    <p:extLst>
      <p:ext uri="{BB962C8B-B14F-4D97-AF65-F5344CB8AC3E}">
        <p14:creationId xmlns:p14="http://schemas.microsoft.com/office/powerpoint/2010/main" val="165912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
            </a:r>
          </a:p>
        </p:txBody>
      </p:sp>
      <p:sp>
        <p:nvSpPr>
          <p:cNvPr id="4" name="Platshållare för bildnummer 3"/>
          <p:cNvSpPr>
            <a:spLocks noGrp="1"/>
          </p:cNvSpPr>
          <p:nvPr>
            <p:ph type="sldNum" sz="quarter" idx="5"/>
          </p:nvPr>
        </p:nvSpPr>
        <p:spPr/>
        <p:txBody>
          <a:bodyPr/>
          <a:lstStyle/>
          <a:p>
            <a:fld id="{A626769A-A107-DE45-A9D7-64FB56A45ECC}" type="slidenum">
              <a:rPr lang="sv-SE" smtClean="0"/>
              <a:t>10</a:t>
            </a:fld>
            <a:endParaRPr lang="sv-SE" dirty="0"/>
          </a:p>
        </p:txBody>
      </p:sp>
    </p:spTree>
    <p:extLst>
      <p:ext uri="{BB962C8B-B14F-4D97-AF65-F5344CB8AC3E}">
        <p14:creationId xmlns:p14="http://schemas.microsoft.com/office/powerpoint/2010/main" val="23116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
            </a:r>
          </a:p>
        </p:txBody>
      </p:sp>
      <p:sp>
        <p:nvSpPr>
          <p:cNvPr id="4" name="Platshållare för bildnummer 3"/>
          <p:cNvSpPr>
            <a:spLocks noGrp="1"/>
          </p:cNvSpPr>
          <p:nvPr>
            <p:ph type="sldNum" sz="quarter" idx="5"/>
          </p:nvPr>
        </p:nvSpPr>
        <p:spPr/>
        <p:txBody>
          <a:bodyPr/>
          <a:lstStyle/>
          <a:p>
            <a:fld id="{A626769A-A107-DE45-A9D7-64FB56A45ECC}" type="slidenum">
              <a:rPr lang="sv-SE" smtClean="0"/>
              <a:t>11</a:t>
            </a:fld>
            <a:endParaRPr lang="sv-SE" dirty="0"/>
          </a:p>
        </p:txBody>
      </p:sp>
    </p:spTree>
    <p:extLst>
      <p:ext uri="{BB962C8B-B14F-4D97-AF65-F5344CB8AC3E}">
        <p14:creationId xmlns:p14="http://schemas.microsoft.com/office/powerpoint/2010/main" val="97291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17</a:t>
            </a:fld>
            <a:endParaRPr lang="sv-SE" dirty="0"/>
          </a:p>
        </p:txBody>
      </p:sp>
    </p:spTree>
    <p:extLst>
      <p:ext uri="{BB962C8B-B14F-4D97-AF65-F5344CB8AC3E}">
        <p14:creationId xmlns:p14="http://schemas.microsoft.com/office/powerpoint/2010/main" val="158171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19</a:t>
            </a:fld>
            <a:endParaRPr lang="sv-SE" dirty="0"/>
          </a:p>
        </p:txBody>
      </p:sp>
    </p:spTree>
    <p:extLst>
      <p:ext uri="{BB962C8B-B14F-4D97-AF65-F5344CB8AC3E}">
        <p14:creationId xmlns:p14="http://schemas.microsoft.com/office/powerpoint/2010/main" val="2304497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B7D3D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1CAC9-700F-E840-B33D-983A8AED7A64}"/>
              </a:ext>
            </a:extLst>
          </p:cNvPr>
          <p:cNvSpPr>
            <a:spLocks noGrp="1"/>
          </p:cNvSpPr>
          <p:nvPr>
            <p:ph type="ctrTitle" hasCustomPrompt="1"/>
          </p:nvPr>
        </p:nvSpPr>
        <p:spPr>
          <a:xfrm>
            <a:off x="1524000" y="1827008"/>
            <a:ext cx="9144000" cy="2387600"/>
          </a:xfrm>
        </p:spPr>
        <p:txBody>
          <a:bodyPr anchor="t" anchorCtr="0">
            <a:noAutofit/>
          </a:bodyPr>
          <a:lstStyle>
            <a:lvl1pPr algn="ctr">
              <a:defRPr sz="6600">
                <a:latin typeface="Londrina Solid" pitchFamily="2" charset="77"/>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48DDAB13-311E-204D-A9E5-7F5A12AC9FED}"/>
              </a:ext>
            </a:extLst>
          </p:cNvPr>
          <p:cNvSpPr>
            <a:spLocks noGrp="1"/>
          </p:cNvSpPr>
          <p:nvPr>
            <p:ph type="subTitle" idx="1"/>
          </p:nvPr>
        </p:nvSpPr>
        <p:spPr>
          <a:xfrm>
            <a:off x="1524000" y="3828846"/>
            <a:ext cx="9144000" cy="1655762"/>
          </a:xfrm>
        </p:spPr>
        <p:txBody>
          <a:bodyPr>
            <a:noAutofit/>
          </a:bodyPr>
          <a:lstStyle>
            <a:lvl1pPr marL="0" indent="0" algn="ctr">
              <a:buNone/>
              <a:defRPr sz="1800" b="0" i="0">
                <a:solidFill>
                  <a:srgbClr val="FF2867"/>
                </a:solidFill>
                <a:latin typeface="Arvo"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CE2EB5B-502E-1741-B616-DA5E7B0A4CD1}"/>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5" name="Platshållare för sidfot 4">
            <a:extLst>
              <a:ext uri="{FF2B5EF4-FFF2-40B4-BE49-F238E27FC236}">
                <a16:creationId xmlns:a16="http://schemas.microsoft.com/office/drawing/2014/main" id="{62BD4138-D589-8F47-98D0-BC797F97B5A1}"/>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221D3F4-8DDD-4B46-A2EC-ED65CCB1F10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7" name="Bildobjekt 6">
            <a:extLst>
              <a:ext uri="{FF2B5EF4-FFF2-40B4-BE49-F238E27FC236}">
                <a16:creationId xmlns:a16="http://schemas.microsoft.com/office/drawing/2014/main" id="{1E84D2FB-490C-8E45-B35A-539BD601F218}"/>
              </a:ext>
            </a:extLst>
          </p:cNvPr>
          <p:cNvPicPr>
            <a:picLocks noChangeAspect="1"/>
          </p:cNvPicPr>
          <p:nvPr userDrawn="1"/>
        </p:nvPicPr>
        <p:blipFill>
          <a:blip r:embed="rId2"/>
          <a:stretch>
            <a:fillRect/>
          </a:stretch>
        </p:blipFill>
        <p:spPr>
          <a:xfrm>
            <a:off x="5824603" y="5484608"/>
            <a:ext cx="542793" cy="775107"/>
          </a:xfrm>
          <a:prstGeom prst="rect">
            <a:avLst/>
          </a:prstGeom>
        </p:spPr>
      </p:pic>
      <p:sp>
        <p:nvSpPr>
          <p:cNvPr id="8" name="textruta 7">
            <a:extLst>
              <a:ext uri="{FF2B5EF4-FFF2-40B4-BE49-F238E27FC236}">
                <a16:creationId xmlns:a16="http://schemas.microsoft.com/office/drawing/2014/main" id="{92751661-9ABA-B547-A244-0AD302052A73}"/>
              </a:ext>
            </a:extLst>
          </p:cNvPr>
          <p:cNvSpPr txBox="1"/>
          <p:nvPr userDrawn="1"/>
        </p:nvSpPr>
        <p:spPr>
          <a:xfrm>
            <a:off x="4506191" y="6356350"/>
            <a:ext cx="31796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274951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5B6FDD7-CD8A-134F-95F2-7DAFF1CF7BEA}"/>
              </a:ext>
            </a:extLst>
          </p:cNvPr>
          <p:cNvSpPr>
            <a:spLocks noGrp="1"/>
          </p:cNvSpPr>
          <p:nvPr>
            <p:ph sz="half" idx="1"/>
          </p:nvPr>
        </p:nvSpPr>
        <p:spPr>
          <a:xfrm>
            <a:off x="838200" y="2230560"/>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FB916F6-8C92-9345-8207-8A932980F0A8}"/>
              </a:ext>
            </a:extLst>
          </p:cNvPr>
          <p:cNvSpPr>
            <a:spLocks noGrp="1"/>
          </p:cNvSpPr>
          <p:nvPr>
            <p:ph sz="half" idx="2"/>
          </p:nvPr>
        </p:nvSpPr>
        <p:spPr>
          <a:xfrm>
            <a:off x="6172200" y="2230560"/>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71799F9-0C42-EF41-BF34-EAB0380A88E5}"/>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6" name="Platshållare för sidfot 5">
            <a:extLst>
              <a:ext uri="{FF2B5EF4-FFF2-40B4-BE49-F238E27FC236}">
                <a16:creationId xmlns:a16="http://schemas.microsoft.com/office/drawing/2014/main" id="{C82B4F3B-8FFE-3941-8CBF-C0DA6D5168A0}"/>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3A8C2E92-4E29-C249-89EB-279936E11E48}"/>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10" name="Bildobjekt 9">
            <a:extLst>
              <a:ext uri="{FF2B5EF4-FFF2-40B4-BE49-F238E27FC236}">
                <a16:creationId xmlns:a16="http://schemas.microsoft.com/office/drawing/2014/main" id="{36A0796A-6298-F248-A1AA-F1C85A37289A}"/>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1" name="textruta 10">
            <a:extLst>
              <a:ext uri="{FF2B5EF4-FFF2-40B4-BE49-F238E27FC236}">
                <a16:creationId xmlns:a16="http://schemas.microsoft.com/office/drawing/2014/main" id="{AF79A235-8086-E64D-A8D5-11BC85944A51}"/>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
        <p:nvSpPr>
          <p:cNvPr id="12" name="Rubrik 1">
            <a:extLst>
              <a:ext uri="{FF2B5EF4-FFF2-40B4-BE49-F238E27FC236}">
                <a16:creationId xmlns:a16="http://schemas.microsoft.com/office/drawing/2014/main" id="{E1BE56A4-42C5-194D-8BCF-0AA352AE0808}"/>
              </a:ext>
            </a:extLst>
          </p:cNvPr>
          <p:cNvSpPr>
            <a:spLocks noGrp="1"/>
          </p:cNvSpPr>
          <p:nvPr>
            <p:ph type="title"/>
          </p:nvPr>
        </p:nvSpPr>
        <p:spPr>
          <a:xfrm>
            <a:off x="838200" y="904997"/>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127462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5EA4EEB-70E5-FD49-B19E-AB713BDA0357}"/>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4" name="Platshållare för sidfot 3">
            <a:extLst>
              <a:ext uri="{FF2B5EF4-FFF2-40B4-BE49-F238E27FC236}">
                <a16:creationId xmlns:a16="http://schemas.microsoft.com/office/drawing/2014/main" id="{477C4AE6-FB52-1845-A9A5-6BC49079354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ACDDAFB1-9781-AF46-ADE0-6E3C31F31F38}"/>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0FE7ED77-1C5F-6C43-891A-52AA8AAD0AA2}"/>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9" name="textruta 8">
            <a:extLst>
              <a:ext uri="{FF2B5EF4-FFF2-40B4-BE49-F238E27FC236}">
                <a16:creationId xmlns:a16="http://schemas.microsoft.com/office/drawing/2014/main" id="{8FC348C4-38C7-744F-A56A-AD0F7327FBB6}"/>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
        <p:nvSpPr>
          <p:cNvPr id="10" name="Rubrik 1">
            <a:extLst>
              <a:ext uri="{FF2B5EF4-FFF2-40B4-BE49-F238E27FC236}">
                <a16:creationId xmlns:a16="http://schemas.microsoft.com/office/drawing/2014/main" id="{DF7AB53C-8DC2-F549-AD97-485E93DFEEE4}"/>
              </a:ext>
            </a:extLst>
          </p:cNvPr>
          <p:cNvSpPr>
            <a:spLocks noGrp="1"/>
          </p:cNvSpPr>
          <p:nvPr>
            <p:ph type="title"/>
          </p:nvPr>
        </p:nvSpPr>
        <p:spPr>
          <a:xfrm>
            <a:off x="838200" y="904997"/>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138765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DD1BB4-A597-424B-9A2A-AE6DDC50EA8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B9DC8D-A597-B54D-BE98-35FE3E051C89}"/>
              </a:ext>
            </a:extLst>
          </p:cNvPr>
          <p:cNvSpPr>
            <a:spLocks noGrp="1"/>
          </p:cNvSpPr>
          <p:nvPr>
            <p:ph idx="1"/>
          </p:nvPr>
        </p:nvSpPr>
        <p:spPr>
          <a:xfrm>
            <a:off x="5183188" y="987425"/>
            <a:ext cx="6172200" cy="4873625"/>
          </a:xfrm>
        </p:spPr>
        <p:txBody>
          <a:bodyPr/>
          <a:lstStyle>
            <a:lvl1pPr>
              <a:buFont typeface="Arial" panose="020B0604020202020204" pitchFamily="34" charset="0"/>
              <a:buChar char="•"/>
              <a:defRPr sz="2400"/>
            </a:lvl1pPr>
            <a:lvl2pPr>
              <a:buFont typeface="Arial" panose="020B0604020202020204" pitchFamily="34" charset="0"/>
              <a:buChar char="•"/>
              <a:defRPr sz="2000"/>
            </a:lvl2pPr>
            <a:lvl3pPr>
              <a:buFont typeface="Arial" panose="020B0604020202020204" pitchFamily="34" charset="0"/>
              <a:buChar char="•"/>
              <a:defRPr sz="1600"/>
            </a:lvl3pPr>
            <a:lvl4pPr>
              <a:buFont typeface="Arial" panose="020B0604020202020204" pitchFamily="34" charset="0"/>
              <a:buChar char="•"/>
              <a:defRPr sz="1400"/>
            </a:lvl4pPr>
            <a:lvl5pPr>
              <a:buFont typeface="Arial" panose="020B0604020202020204" pitchFamily="34" charset="0"/>
              <a:buChar char="•"/>
              <a:defRPr sz="12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A445967-B221-3F4F-A7C9-C33142ED9AA5}"/>
              </a:ext>
            </a:extLst>
          </p:cNvPr>
          <p:cNvSpPr>
            <a:spLocks noGrp="1"/>
          </p:cNvSpPr>
          <p:nvPr>
            <p:ph type="body" sz="half" idx="2"/>
          </p:nvPr>
        </p:nvSpPr>
        <p:spPr>
          <a:xfrm>
            <a:off x="839788" y="218635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F77F98-123E-9D49-BE51-BAD325BDE0B0}"/>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6" name="Platshållare för sidfot 5">
            <a:extLst>
              <a:ext uri="{FF2B5EF4-FFF2-40B4-BE49-F238E27FC236}">
                <a16:creationId xmlns:a16="http://schemas.microsoft.com/office/drawing/2014/main" id="{9A2706A0-A28A-9647-AF43-6379AA2800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7A102589-BBD9-3448-BE9A-72D0663F99FD}"/>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10" name="Bildobjekt 9">
            <a:extLst>
              <a:ext uri="{FF2B5EF4-FFF2-40B4-BE49-F238E27FC236}">
                <a16:creationId xmlns:a16="http://schemas.microsoft.com/office/drawing/2014/main" id="{6B2034F7-27BB-2C44-9B73-F8BCB6D5D31E}"/>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1" name="textruta 10">
            <a:extLst>
              <a:ext uri="{FF2B5EF4-FFF2-40B4-BE49-F238E27FC236}">
                <a16:creationId xmlns:a16="http://schemas.microsoft.com/office/drawing/2014/main" id="{FF10A461-A8BA-484B-9E6A-22C55C6778AD}"/>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244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81BBB5-9C75-D748-9F3F-4BF160AB37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2E9DC48-51F1-3F4A-8FD7-6DF170835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24DFE0F5-F077-764D-916C-612A2AB32F91}"/>
              </a:ext>
            </a:extLst>
          </p:cNvPr>
          <p:cNvSpPr>
            <a:spLocks noGrp="1"/>
          </p:cNvSpPr>
          <p:nvPr>
            <p:ph type="body" sz="half" idx="2"/>
          </p:nvPr>
        </p:nvSpPr>
        <p:spPr>
          <a:xfrm>
            <a:off x="839788" y="217463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E1509A0-AAD1-CC43-BD48-DFDE1C61FC36}"/>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6" name="Platshållare för sidfot 5">
            <a:extLst>
              <a:ext uri="{FF2B5EF4-FFF2-40B4-BE49-F238E27FC236}">
                <a16:creationId xmlns:a16="http://schemas.microsoft.com/office/drawing/2014/main" id="{C22481D9-BD50-DB46-8BF1-402212036642}"/>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FA41F5C-0E79-A048-8E4A-C61A8B157355}"/>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10" name="Bildobjekt 9">
            <a:extLst>
              <a:ext uri="{FF2B5EF4-FFF2-40B4-BE49-F238E27FC236}">
                <a16:creationId xmlns:a16="http://schemas.microsoft.com/office/drawing/2014/main" id="{A4C0F801-595F-E64C-B2D7-B634D7023506}"/>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1" name="textruta 10">
            <a:extLst>
              <a:ext uri="{FF2B5EF4-FFF2-40B4-BE49-F238E27FC236}">
                <a16:creationId xmlns:a16="http://schemas.microsoft.com/office/drawing/2014/main" id="{966272BA-F384-1246-81A0-E17AE8F1E420}"/>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1105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6" name="Bildobjekt 5">
            <a:extLst>
              <a:ext uri="{FF2B5EF4-FFF2-40B4-BE49-F238E27FC236}">
                <a16:creationId xmlns:a16="http://schemas.microsoft.com/office/drawing/2014/main" id="{54F1D2F7-C207-AB4C-B7AF-727A8D8FB951}"/>
              </a:ext>
            </a:extLst>
          </p:cNvPr>
          <p:cNvPicPr>
            <a:picLocks noChangeAspect="1"/>
          </p:cNvPicPr>
          <p:nvPr userDrawn="1"/>
        </p:nvPicPr>
        <p:blipFill>
          <a:blip r:embed="rId2"/>
          <a:stretch>
            <a:fillRect/>
          </a:stretch>
        </p:blipFill>
        <p:spPr>
          <a:xfrm>
            <a:off x="137160" y="220471"/>
            <a:ext cx="561096" cy="801244"/>
          </a:xfrm>
          <a:prstGeom prst="rect">
            <a:avLst/>
          </a:prstGeom>
        </p:spPr>
      </p:pic>
      <p:sp>
        <p:nvSpPr>
          <p:cNvPr id="10" name="Platshållare för text 9">
            <a:extLst>
              <a:ext uri="{FF2B5EF4-FFF2-40B4-BE49-F238E27FC236}">
                <a16:creationId xmlns:a16="http://schemas.microsoft.com/office/drawing/2014/main" id="{3985D640-F9F6-BF48-8206-0D1B46B5C86D}"/>
              </a:ext>
            </a:extLst>
          </p:cNvPr>
          <p:cNvSpPr>
            <a:spLocks noGrp="1"/>
          </p:cNvSpPr>
          <p:nvPr>
            <p:ph type="body" sz="quarter" idx="13" hasCustomPrompt="1"/>
          </p:nvPr>
        </p:nvSpPr>
        <p:spPr>
          <a:xfrm>
            <a:off x="921327" y="2668725"/>
            <a:ext cx="5884863" cy="2978150"/>
          </a:xfrm>
        </p:spPr>
        <p:txBody>
          <a:bodyPr/>
          <a:lstStyle>
            <a:lvl1pPr algn="l">
              <a:buNone/>
              <a:defRPr sz="1600"/>
            </a:lvl1pPr>
          </a:lstStyle>
          <a:p>
            <a:pPr lvl="0"/>
            <a:r>
              <a:rPr lang="sv-SE"/>
              <a:t>Skriv din text här…</a:t>
            </a:r>
          </a:p>
        </p:txBody>
      </p:sp>
      <p:sp>
        <p:nvSpPr>
          <p:cNvPr id="11" name="Rubrik 1">
            <a:extLst>
              <a:ext uri="{FF2B5EF4-FFF2-40B4-BE49-F238E27FC236}">
                <a16:creationId xmlns:a16="http://schemas.microsoft.com/office/drawing/2014/main" id="{21F01950-C15F-474B-9363-3E42EEC36B92}"/>
              </a:ext>
            </a:extLst>
          </p:cNvPr>
          <p:cNvSpPr>
            <a:spLocks noGrp="1"/>
          </p:cNvSpPr>
          <p:nvPr>
            <p:ph type="title"/>
          </p:nvPr>
        </p:nvSpPr>
        <p:spPr>
          <a:xfrm>
            <a:off x="838200" y="892014"/>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352483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6" name="Bildobjekt 5">
            <a:extLst>
              <a:ext uri="{FF2B5EF4-FFF2-40B4-BE49-F238E27FC236}">
                <a16:creationId xmlns:a16="http://schemas.microsoft.com/office/drawing/2014/main" id="{54F1D2F7-C207-AB4C-B7AF-727A8D8FB951}"/>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8" name="textruta 7">
            <a:extLst>
              <a:ext uri="{FF2B5EF4-FFF2-40B4-BE49-F238E27FC236}">
                <a16:creationId xmlns:a16="http://schemas.microsoft.com/office/drawing/2014/main" id="{5E29530B-1401-7743-8358-97742B2FBFFF}"/>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398781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E299B0">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DDDD444D-2916-894B-A7E9-D8FA13815743}"/>
              </a:ext>
            </a:extLst>
          </p:cNvPr>
          <p:cNvPicPr>
            <a:picLocks noChangeAspect="1"/>
          </p:cNvPicPr>
          <p:nvPr userDrawn="1"/>
        </p:nvPicPr>
        <p:blipFill>
          <a:blip r:embed="rId2"/>
          <a:stretch>
            <a:fillRect/>
          </a:stretch>
        </p:blipFill>
        <p:spPr>
          <a:xfrm>
            <a:off x="11353800" y="268864"/>
            <a:ext cx="508649" cy="726350"/>
          </a:xfrm>
          <a:prstGeom prst="rect">
            <a:avLst/>
          </a:prstGeom>
        </p:spPr>
      </p:pic>
    </p:spTree>
    <p:extLst>
      <p:ext uri="{BB962C8B-B14F-4D97-AF65-F5344CB8AC3E}">
        <p14:creationId xmlns:p14="http://schemas.microsoft.com/office/powerpoint/2010/main" val="280667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F4E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DDDD444D-2916-894B-A7E9-D8FA13815743}"/>
              </a:ext>
            </a:extLst>
          </p:cNvPr>
          <p:cNvPicPr>
            <a:picLocks noChangeAspect="1"/>
          </p:cNvPicPr>
          <p:nvPr userDrawn="1"/>
        </p:nvPicPr>
        <p:blipFill>
          <a:blip r:embed="rId2"/>
          <a:stretch>
            <a:fillRect/>
          </a:stretch>
        </p:blipFill>
        <p:spPr>
          <a:xfrm>
            <a:off x="11353800" y="268864"/>
            <a:ext cx="508649" cy="726350"/>
          </a:xfrm>
          <a:prstGeom prst="rect">
            <a:avLst/>
          </a:prstGeom>
        </p:spPr>
      </p:pic>
      <p:pic>
        <p:nvPicPr>
          <p:cNvPr id="5" name="Bildobjekt 4">
            <a:extLst>
              <a:ext uri="{FF2B5EF4-FFF2-40B4-BE49-F238E27FC236}">
                <a16:creationId xmlns:a16="http://schemas.microsoft.com/office/drawing/2014/main" id="{C9463E7B-16D1-E462-94A5-FC73FF4CCEA6}"/>
              </a:ext>
            </a:extLst>
          </p:cNvPr>
          <p:cNvPicPr>
            <a:picLocks noChangeAspect="1"/>
          </p:cNvPicPr>
          <p:nvPr userDrawn="1"/>
        </p:nvPicPr>
        <p:blipFill>
          <a:blip r:embed="rId3"/>
          <a:stretch>
            <a:fillRect/>
          </a:stretch>
        </p:blipFill>
        <p:spPr>
          <a:xfrm>
            <a:off x="0" y="136525"/>
            <a:ext cx="4368800" cy="3360615"/>
          </a:xfrm>
          <a:prstGeom prst="rect">
            <a:avLst/>
          </a:prstGeom>
        </p:spPr>
      </p:pic>
    </p:spTree>
    <p:extLst>
      <p:ext uri="{BB962C8B-B14F-4D97-AF65-F5344CB8AC3E}">
        <p14:creationId xmlns:p14="http://schemas.microsoft.com/office/powerpoint/2010/main" val="77597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B7D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125975CB-5229-CC42-8747-93411C9311FB}"/>
              </a:ext>
            </a:extLst>
          </p:cNvPr>
          <p:cNvPicPr>
            <a:picLocks noChangeAspect="1"/>
          </p:cNvPicPr>
          <p:nvPr userDrawn="1"/>
        </p:nvPicPr>
        <p:blipFill>
          <a:blip r:embed="rId2"/>
          <a:stretch>
            <a:fillRect/>
          </a:stretch>
        </p:blipFill>
        <p:spPr>
          <a:xfrm>
            <a:off x="11353800" y="329823"/>
            <a:ext cx="452613" cy="646331"/>
          </a:xfrm>
          <a:prstGeom prst="rect">
            <a:avLst/>
          </a:prstGeom>
        </p:spPr>
      </p:pic>
    </p:spTree>
    <p:extLst>
      <p:ext uri="{BB962C8B-B14F-4D97-AF65-F5344CB8AC3E}">
        <p14:creationId xmlns:p14="http://schemas.microsoft.com/office/powerpoint/2010/main" val="247682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A8B6C5">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pic>
        <p:nvPicPr>
          <p:cNvPr id="8" name="Bildobjekt 7">
            <a:extLst>
              <a:ext uri="{FF2B5EF4-FFF2-40B4-BE49-F238E27FC236}">
                <a16:creationId xmlns:a16="http://schemas.microsoft.com/office/drawing/2014/main" id="{CE976584-1A0C-C245-B3F9-59CB0A8E01B3}"/>
              </a:ext>
            </a:extLst>
          </p:cNvPr>
          <p:cNvPicPr>
            <a:picLocks noChangeAspect="1"/>
          </p:cNvPicPr>
          <p:nvPr userDrawn="1"/>
        </p:nvPicPr>
        <p:blipFill>
          <a:blip r:embed="rId2"/>
          <a:stretch>
            <a:fillRect/>
          </a:stretch>
        </p:blipFill>
        <p:spPr>
          <a:xfrm>
            <a:off x="11252483" y="299343"/>
            <a:ext cx="452613" cy="646331"/>
          </a:xfrm>
          <a:prstGeom prst="rect">
            <a:avLst/>
          </a:prstGeom>
        </p:spPr>
      </p:pic>
    </p:spTree>
    <p:extLst>
      <p:ext uri="{BB962C8B-B14F-4D97-AF65-F5344CB8AC3E}">
        <p14:creationId xmlns:p14="http://schemas.microsoft.com/office/powerpoint/2010/main" val="22641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5DC384-C2D8-4A46-BE5D-725CA600DFE1}"/>
              </a:ext>
            </a:extLst>
          </p:cNvPr>
          <p:cNvSpPr>
            <a:spLocks noGrp="1"/>
          </p:cNvSpPr>
          <p:nvPr>
            <p:ph idx="1"/>
          </p:nvPr>
        </p:nvSpPr>
        <p:spPr>
          <a:xfrm>
            <a:off x="838200" y="2252554"/>
            <a:ext cx="10515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8D6954-DA1D-744D-9B2B-F8B30D644E59}"/>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5" name="Platshållare för sidfot 4">
            <a:extLst>
              <a:ext uri="{FF2B5EF4-FFF2-40B4-BE49-F238E27FC236}">
                <a16:creationId xmlns:a16="http://schemas.microsoft.com/office/drawing/2014/main" id="{25A8004E-72F0-6144-8E51-2C6AFF9D2B2F}"/>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D304F22-76F6-5840-BD3A-BC920C3E4C90}"/>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9" name="Bildobjekt 8">
            <a:extLst>
              <a:ext uri="{FF2B5EF4-FFF2-40B4-BE49-F238E27FC236}">
                <a16:creationId xmlns:a16="http://schemas.microsoft.com/office/drawing/2014/main" id="{3DBA6C31-6D9F-6D48-857E-F699F6374C3D}"/>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0" name="textruta 9">
            <a:extLst>
              <a:ext uri="{FF2B5EF4-FFF2-40B4-BE49-F238E27FC236}">
                <a16:creationId xmlns:a16="http://schemas.microsoft.com/office/drawing/2014/main" id="{D1B008F6-24D9-D54B-B14F-4801689955BB}"/>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
        <p:nvSpPr>
          <p:cNvPr id="11" name="Rubrik 1">
            <a:extLst>
              <a:ext uri="{FF2B5EF4-FFF2-40B4-BE49-F238E27FC236}">
                <a16:creationId xmlns:a16="http://schemas.microsoft.com/office/drawing/2014/main" id="{E8DC8021-0933-1D42-8F06-FF74B84F44C5}"/>
              </a:ext>
            </a:extLst>
          </p:cNvPr>
          <p:cNvSpPr>
            <a:spLocks noGrp="1"/>
          </p:cNvSpPr>
          <p:nvPr>
            <p:ph type="title"/>
          </p:nvPr>
        </p:nvSpPr>
        <p:spPr>
          <a:xfrm>
            <a:off x="838200" y="904997"/>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190271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9F38F-3117-6441-BD3E-043E9861A98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1B9B122-6331-A748-BCDA-40BC92BEC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04481E2-0E32-2D40-B14D-8BC48596BED8}"/>
              </a:ext>
            </a:extLst>
          </p:cNvPr>
          <p:cNvSpPr>
            <a:spLocks noGrp="1"/>
          </p:cNvSpPr>
          <p:nvPr>
            <p:ph type="dt" sz="half" idx="10"/>
          </p:nvPr>
        </p:nvSpPr>
        <p:spPr/>
        <p:txBody>
          <a:bodyPr/>
          <a:lstStyle/>
          <a:p>
            <a:fld id="{59C435BE-F30E-774C-975B-8FBD2D3F42B4}" type="datetimeFigureOut">
              <a:rPr lang="sv-SE" smtClean="0"/>
              <a:t>2023-05-02</a:t>
            </a:fld>
            <a:endParaRPr lang="sv-SE" dirty="0"/>
          </a:p>
        </p:txBody>
      </p:sp>
      <p:sp>
        <p:nvSpPr>
          <p:cNvPr id="5" name="Platshållare för sidfot 4">
            <a:extLst>
              <a:ext uri="{FF2B5EF4-FFF2-40B4-BE49-F238E27FC236}">
                <a16:creationId xmlns:a16="http://schemas.microsoft.com/office/drawing/2014/main" id="{B8E09C31-702B-F64E-B83D-693F1303DE3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9D70B75-9C8A-0748-AA5C-1CE0BE7E5E6D}"/>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9" name="Bildobjekt 8">
            <a:extLst>
              <a:ext uri="{FF2B5EF4-FFF2-40B4-BE49-F238E27FC236}">
                <a16:creationId xmlns:a16="http://schemas.microsoft.com/office/drawing/2014/main" id="{98D06F92-8F28-F947-BEF6-90A258E7FC28}"/>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0" name="textruta 9">
            <a:extLst>
              <a:ext uri="{FF2B5EF4-FFF2-40B4-BE49-F238E27FC236}">
                <a16:creationId xmlns:a16="http://schemas.microsoft.com/office/drawing/2014/main" id="{6BC333BA-3158-7F49-B8FE-08E08F0082A1}"/>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378572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1F6A3-DEA6-F04C-B5DB-53C7BF039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5B80E22-FF01-6843-B3B9-17744F37F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91CD7DE-DF11-254A-9EFA-3F13A6A0B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435BE-F30E-774C-975B-8FBD2D3F42B4}" type="datetimeFigureOut">
              <a:rPr lang="sv-SE" smtClean="0"/>
              <a:t>2023-05-02</a:t>
            </a:fld>
            <a:endParaRPr lang="sv-SE" dirty="0"/>
          </a:p>
        </p:txBody>
      </p:sp>
      <p:sp>
        <p:nvSpPr>
          <p:cNvPr id="5" name="Platshållare för sidfot 4">
            <a:extLst>
              <a:ext uri="{FF2B5EF4-FFF2-40B4-BE49-F238E27FC236}">
                <a16:creationId xmlns:a16="http://schemas.microsoft.com/office/drawing/2014/main" id="{809D1AA5-392D-BE4B-9535-EBCA1A925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FB910D94-E7F3-8A48-ABBB-2EB319374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F8528-AA18-C149-8731-0FF2A076D73C}" type="slidenum">
              <a:rPr lang="sv-SE" smtClean="0"/>
              <a:t>‹#›</a:t>
            </a:fld>
            <a:endParaRPr lang="sv-SE" dirty="0"/>
          </a:p>
        </p:txBody>
      </p:sp>
    </p:spTree>
    <p:extLst>
      <p:ext uri="{BB962C8B-B14F-4D97-AF65-F5344CB8AC3E}">
        <p14:creationId xmlns:p14="http://schemas.microsoft.com/office/powerpoint/2010/main" val="372050884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0" r:id="rId4"/>
    <p:sldLayoutId id="2147483665" r:id="rId5"/>
    <p:sldLayoutId id="2147483662" r:id="rId6"/>
    <p:sldLayoutId id="2147483661" r:id="rId7"/>
    <p:sldLayoutId id="2147483650" r:id="rId8"/>
    <p:sldLayoutId id="2147483651" r:id="rId9"/>
    <p:sldLayoutId id="2147483652" r:id="rId10"/>
    <p:sldLayoutId id="2147483654" r:id="rId11"/>
    <p:sldLayoutId id="214748365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vo"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vo"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vo"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vo"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vo"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E870B-2CFA-8746-ADBB-0FCE7A2E9B97}"/>
              </a:ext>
            </a:extLst>
          </p:cNvPr>
          <p:cNvSpPr>
            <a:spLocks noGrp="1"/>
          </p:cNvSpPr>
          <p:nvPr>
            <p:ph type="ctrTitle"/>
          </p:nvPr>
        </p:nvSpPr>
        <p:spPr>
          <a:xfrm>
            <a:off x="2011402" y="2106217"/>
            <a:ext cx="8169195" cy="2387600"/>
          </a:xfrm>
          <a:ln>
            <a:noFill/>
          </a:ln>
        </p:spPr>
        <p:txBody>
          <a:bodyPr/>
          <a:lstStyle/>
          <a:p>
            <a:r>
              <a:rPr lang="sv-SE" sz="5400" b="1" dirty="0">
                <a:latin typeface="Arial" panose="020B0604020202020204" pitchFamily="34" charset="0"/>
                <a:cs typeface="Arial" panose="020B0604020202020204" pitchFamily="34" charset="0"/>
              </a:rPr>
              <a:t>Hur funkar vår hjärna när vi fattar beslut?</a:t>
            </a:r>
          </a:p>
        </p:txBody>
      </p:sp>
      <p:sp>
        <p:nvSpPr>
          <p:cNvPr id="3" name="Underrubrik 2">
            <a:extLst>
              <a:ext uri="{FF2B5EF4-FFF2-40B4-BE49-F238E27FC236}">
                <a16:creationId xmlns:a16="http://schemas.microsoft.com/office/drawing/2014/main" id="{EAE69FF3-8556-5B4B-A3C3-6E5910E87AF0}"/>
              </a:ext>
            </a:extLst>
          </p:cNvPr>
          <p:cNvSpPr>
            <a:spLocks noGrp="1"/>
          </p:cNvSpPr>
          <p:nvPr>
            <p:ph type="subTitle" idx="1"/>
          </p:nvPr>
        </p:nvSpPr>
        <p:spPr>
          <a:xfrm>
            <a:off x="1524000" y="4124036"/>
            <a:ext cx="9144000" cy="739562"/>
          </a:xfrm>
        </p:spPr>
        <p:txBody>
          <a:bodyPr vert="horz" lIns="91440" tIns="45720" rIns="91440" bIns="45720" rtlCol="0" anchor="t">
            <a:noAutofit/>
          </a:bodyPr>
          <a:lstStyle/>
          <a:p>
            <a:r>
              <a:rPr lang="sv-SE" sz="2000" dirty="0">
                <a:solidFill>
                  <a:schemeClr val="tx1"/>
                </a:solidFill>
                <a:latin typeface="Arial" panose="020B0604020202020204" pitchFamily="34" charset="0"/>
                <a:cs typeface="Arial" panose="020B0604020202020204" pitchFamily="34" charset="0"/>
              </a:rPr>
              <a:t>Introduktion beteendedesign för elever i åk 4-6</a:t>
            </a:r>
          </a:p>
        </p:txBody>
      </p:sp>
    </p:spTree>
    <p:extLst>
      <p:ext uri="{BB962C8B-B14F-4D97-AF65-F5344CB8AC3E}">
        <p14:creationId xmlns:p14="http://schemas.microsoft.com/office/powerpoint/2010/main" val="333865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5E2C55-0EFC-8AFE-656E-AB1AF97D306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Svara snabbt på frågan:</a:t>
            </a:r>
          </a:p>
        </p:txBody>
      </p:sp>
      <p:sp>
        <p:nvSpPr>
          <p:cNvPr id="4" name="Platshållare för text 1">
            <a:extLst>
              <a:ext uri="{FF2B5EF4-FFF2-40B4-BE49-F238E27FC236}">
                <a16:creationId xmlns:a16="http://schemas.microsoft.com/office/drawing/2014/main" id="{609FF5F3-624A-C223-4B2F-0E8D0D9854FC}"/>
              </a:ext>
            </a:extLst>
          </p:cNvPr>
          <p:cNvSpPr>
            <a:spLocks noGrp="1"/>
          </p:cNvSpPr>
          <p:nvPr>
            <p:ph type="body" sz="quarter" idx="13"/>
          </p:nvPr>
        </p:nvSpPr>
        <p:spPr>
          <a:xfrm>
            <a:off x="921327" y="2668724"/>
            <a:ext cx="6606524" cy="1325563"/>
          </a:xfrm>
        </p:spPr>
        <p:txBody>
          <a:bodyPr>
            <a:normAutofit/>
          </a:bodyPr>
          <a:lstStyle/>
          <a:p>
            <a:pPr marL="0" indent="0"/>
            <a:r>
              <a:rPr lang="sv-SE" sz="4000" dirty="0">
                <a:latin typeface="Arial" panose="020B0604020202020204" pitchFamily="34" charset="0"/>
                <a:cs typeface="Arial" panose="020B0604020202020204" pitchFamily="34" charset="0"/>
              </a:rPr>
              <a:t>Vilken färg har bomull?</a:t>
            </a:r>
          </a:p>
        </p:txBody>
      </p:sp>
      <p:pic>
        <p:nvPicPr>
          <p:cNvPr id="2" name="Bildobjekt 1" descr="En bild som visar person&#10;&#10;Automatiskt genererad beskrivning">
            <a:extLst>
              <a:ext uri="{FF2B5EF4-FFF2-40B4-BE49-F238E27FC236}">
                <a16:creationId xmlns:a16="http://schemas.microsoft.com/office/drawing/2014/main" id="{3024DCFE-CDC5-B22A-A740-5EE03FFC7FF2}"/>
              </a:ext>
            </a:extLst>
          </p:cNvPr>
          <p:cNvPicPr>
            <a:picLocks noChangeAspect="1"/>
          </p:cNvPicPr>
          <p:nvPr/>
        </p:nvPicPr>
        <p:blipFill>
          <a:blip r:embed="rId3">
            <a:clrChange>
              <a:clrFrom>
                <a:srgbClr val="F5ECDA"/>
              </a:clrFrom>
              <a:clrTo>
                <a:srgbClr val="F5ECDA">
                  <a:alpha val="0"/>
                </a:srgbClr>
              </a:clrTo>
            </a:clrChange>
          </a:blip>
          <a:stretch>
            <a:fillRect/>
          </a:stretch>
        </p:blipFill>
        <p:spPr>
          <a:xfrm>
            <a:off x="7868093" y="-672207"/>
            <a:ext cx="4463607" cy="7530207"/>
          </a:xfrm>
          <a:prstGeom prst="rect">
            <a:avLst/>
          </a:prstGeom>
        </p:spPr>
      </p:pic>
    </p:spTree>
    <p:extLst>
      <p:ext uri="{BB962C8B-B14F-4D97-AF65-F5344CB8AC3E}">
        <p14:creationId xmlns:p14="http://schemas.microsoft.com/office/powerpoint/2010/main" val="296525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5E2C55-0EFC-8AFE-656E-AB1AF97D306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Svara snabbt på frågan:</a:t>
            </a:r>
          </a:p>
        </p:txBody>
      </p:sp>
      <p:sp>
        <p:nvSpPr>
          <p:cNvPr id="4" name="Platshållare för text 1">
            <a:extLst>
              <a:ext uri="{FF2B5EF4-FFF2-40B4-BE49-F238E27FC236}">
                <a16:creationId xmlns:a16="http://schemas.microsoft.com/office/drawing/2014/main" id="{609FF5F3-624A-C223-4B2F-0E8D0D9854FC}"/>
              </a:ext>
            </a:extLst>
          </p:cNvPr>
          <p:cNvSpPr>
            <a:spLocks noGrp="1"/>
          </p:cNvSpPr>
          <p:nvPr>
            <p:ph type="body" sz="quarter" idx="13"/>
          </p:nvPr>
        </p:nvSpPr>
        <p:spPr>
          <a:xfrm>
            <a:off x="921327" y="2668724"/>
            <a:ext cx="6606524" cy="1325563"/>
          </a:xfrm>
        </p:spPr>
        <p:txBody>
          <a:bodyPr>
            <a:normAutofit/>
          </a:bodyPr>
          <a:lstStyle/>
          <a:p>
            <a:pPr marL="0" indent="0"/>
            <a:r>
              <a:rPr lang="sv-SE" sz="4000" dirty="0">
                <a:latin typeface="Arial" panose="020B0604020202020204" pitchFamily="34" charset="0"/>
                <a:cs typeface="Arial" panose="020B0604020202020204" pitchFamily="34" charset="0"/>
              </a:rPr>
              <a:t>Vad dricker kon?</a:t>
            </a:r>
          </a:p>
        </p:txBody>
      </p:sp>
      <p:pic>
        <p:nvPicPr>
          <p:cNvPr id="2" name="Bildobjekt 1" descr="En bild som visar person&#10;&#10;Automatiskt genererad beskrivning">
            <a:extLst>
              <a:ext uri="{FF2B5EF4-FFF2-40B4-BE49-F238E27FC236}">
                <a16:creationId xmlns:a16="http://schemas.microsoft.com/office/drawing/2014/main" id="{3024DCFE-CDC5-B22A-A740-5EE03FFC7FF2}"/>
              </a:ext>
            </a:extLst>
          </p:cNvPr>
          <p:cNvPicPr>
            <a:picLocks noChangeAspect="1"/>
          </p:cNvPicPr>
          <p:nvPr/>
        </p:nvPicPr>
        <p:blipFill>
          <a:blip r:embed="rId3">
            <a:clrChange>
              <a:clrFrom>
                <a:srgbClr val="F5ECDA"/>
              </a:clrFrom>
              <a:clrTo>
                <a:srgbClr val="F5ECDA">
                  <a:alpha val="0"/>
                </a:srgbClr>
              </a:clrTo>
            </a:clrChange>
          </a:blip>
          <a:stretch>
            <a:fillRect/>
          </a:stretch>
        </p:blipFill>
        <p:spPr>
          <a:xfrm>
            <a:off x="7868093" y="-672207"/>
            <a:ext cx="4463607" cy="7530207"/>
          </a:xfrm>
          <a:prstGeom prst="rect">
            <a:avLst/>
          </a:prstGeom>
        </p:spPr>
      </p:pic>
    </p:spTree>
    <p:extLst>
      <p:ext uri="{BB962C8B-B14F-4D97-AF65-F5344CB8AC3E}">
        <p14:creationId xmlns:p14="http://schemas.microsoft.com/office/powerpoint/2010/main" val="408957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9DB739E-4C1D-7AEF-9E79-9FB67F40722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Svarade du mjölk?</a:t>
            </a:r>
          </a:p>
        </p:txBody>
      </p:sp>
      <p:pic>
        <p:nvPicPr>
          <p:cNvPr id="7" name="Bildobjekt 6">
            <a:extLst>
              <a:ext uri="{FF2B5EF4-FFF2-40B4-BE49-F238E27FC236}">
                <a16:creationId xmlns:a16="http://schemas.microsoft.com/office/drawing/2014/main" id="{1403E326-016D-84C0-6CA4-D28DB7F6E0A3}"/>
              </a:ext>
            </a:extLst>
          </p:cNvPr>
          <p:cNvPicPr>
            <a:picLocks noChangeAspect="1"/>
          </p:cNvPicPr>
          <p:nvPr/>
        </p:nvPicPr>
        <p:blipFill>
          <a:blip r:embed="rId2">
            <a:clrChange>
              <a:clrFrom>
                <a:srgbClr val="F5ECDA"/>
              </a:clrFrom>
              <a:clrTo>
                <a:srgbClr val="F5ECDA">
                  <a:alpha val="0"/>
                </a:srgbClr>
              </a:clrTo>
            </a:clrChange>
          </a:blip>
          <a:stretch>
            <a:fillRect/>
          </a:stretch>
        </p:blipFill>
        <p:spPr>
          <a:xfrm flipH="1">
            <a:off x="7100227" y="0"/>
            <a:ext cx="4857857" cy="7108664"/>
          </a:xfrm>
          <a:prstGeom prst="rect">
            <a:avLst/>
          </a:prstGeom>
        </p:spPr>
      </p:pic>
      <p:sp>
        <p:nvSpPr>
          <p:cNvPr id="8" name="Rubrik 2">
            <a:extLst>
              <a:ext uri="{FF2B5EF4-FFF2-40B4-BE49-F238E27FC236}">
                <a16:creationId xmlns:a16="http://schemas.microsoft.com/office/drawing/2014/main" id="{9E9F5766-B225-EBD2-14BE-08253BD45A70}"/>
              </a:ext>
            </a:extLst>
          </p:cNvPr>
          <p:cNvSpPr txBox="1">
            <a:spLocks/>
          </p:cNvSpPr>
          <p:nvPr/>
        </p:nvSpPr>
        <p:spPr>
          <a:xfrm>
            <a:off x="2951109" y="49204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a:lstStyle>
          <a:p>
            <a:r>
              <a:rPr lang="sv-SE" dirty="0">
                <a:latin typeface="Arial" panose="020B0604020202020204" pitchFamily="34" charset="0"/>
                <a:cs typeface="Arial" panose="020B0604020202020204" pitchFamily="34" charset="0"/>
              </a:rPr>
              <a:t>Vad hände nu…?</a:t>
            </a:r>
          </a:p>
        </p:txBody>
      </p:sp>
    </p:spTree>
    <p:extLst>
      <p:ext uri="{BB962C8B-B14F-4D97-AF65-F5344CB8AC3E}">
        <p14:creationId xmlns:p14="http://schemas.microsoft.com/office/powerpoint/2010/main" val="195446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 28">
            <a:extLst>
              <a:ext uri="{FF2B5EF4-FFF2-40B4-BE49-F238E27FC236}">
                <a16:creationId xmlns:a16="http://schemas.microsoft.com/office/drawing/2014/main" id="{0A590A22-5B96-AC20-905F-6402809EA2EF}"/>
              </a:ext>
            </a:extLst>
          </p:cNvPr>
          <p:cNvGrpSpPr/>
          <p:nvPr/>
        </p:nvGrpSpPr>
        <p:grpSpPr>
          <a:xfrm>
            <a:off x="-404037" y="-8068"/>
            <a:ext cx="12631014" cy="4996800"/>
            <a:chOff x="-3050" y="-75744"/>
            <a:chExt cx="12195050" cy="4268166"/>
          </a:xfrm>
        </p:grpSpPr>
        <p:pic>
          <p:nvPicPr>
            <p:cNvPr id="23" name="Bildobjekt 22" descr="En bild som visar text&#10;&#10;Automatiskt genererad beskrivning">
              <a:extLst>
                <a:ext uri="{FF2B5EF4-FFF2-40B4-BE49-F238E27FC236}">
                  <a16:creationId xmlns:a16="http://schemas.microsoft.com/office/drawing/2014/main" id="{F6CD6720-B226-5D91-9B49-AB155A584E28}"/>
                </a:ext>
              </a:extLst>
            </p:cNvPr>
            <p:cNvPicPr>
              <a:picLocks noChangeAspect="1"/>
            </p:cNvPicPr>
            <p:nvPr/>
          </p:nvPicPr>
          <p:blipFill rotWithShape="1">
            <a:blip r:embed="rId2"/>
            <a:srcRect r="1994" b="87819"/>
            <a:stretch/>
          </p:blipFill>
          <p:spPr>
            <a:xfrm>
              <a:off x="-1" y="-75744"/>
              <a:ext cx="12192001" cy="2080978"/>
            </a:xfrm>
            <a:prstGeom prst="rect">
              <a:avLst/>
            </a:prstGeom>
          </p:spPr>
        </p:pic>
        <p:pic>
          <p:nvPicPr>
            <p:cNvPr id="5" name="Bildobjekt 4" descr="En bild som visar text&#10;&#10;Automatiskt genererad beskrivning">
              <a:extLst>
                <a:ext uri="{FF2B5EF4-FFF2-40B4-BE49-F238E27FC236}">
                  <a16:creationId xmlns:a16="http://schemas.microsoft.com/office/drawing/2014/main" id="{C0D79E6B-187C-F2F9-D0F2-E1D97446AB45}"/>
                </a:ext>
              </a:extLst>
            </p:cNvPr>
            <p:cNvPicPr>
              <a:picLocks noChangeAspect="1"/>
            </p:cNvPicPr>
            <p:nvPr/>
          </p:nvPicPr>
          <p:blipFill rotWithShape="1">
            <a:blip r:embed="rId2"/>
            <a:srcRect l="39223" t="8725" r="32587" b="-1"/>
            <a:stretch/>
          </p:blipFill>
          <p:spPr>
            <a:xfrm>
              <a:off x="5146157" y="632558"/>
              <a:ext cx="3997843" cy="3559864"/>
            </a:xfrm>
            <a:prstGeom prst="rect">
              <a:avLst/>
            </a:prstGeom>
          </p:spPr>
        </p:pic>
        <p:pic>
          <p:nvPicPr>
            <p:cNvPr id="24" name="Bildobjekt 23" descr="En bild som visar text&#10;&#10;Automatiskt genererad beskrivning">
              <a:extLst>
                <a:ext uri="{FF2B5EF4-FFF2-40B4-BE49-F238E27FC236}">
                  <a16:creationId xmlns:a16="http://schemas.microsoft.com/office/drawing/2014/main" id="{0AE226BD-A299-BF34-A7FE-3ED09AD43BD0}"/>
                </a:ext>
              </a:extLst>
            </p:cNvPr>
            <p:cNvPicPr>
              <a:picLocks noChangeAspect="1"/>
            </p:cNvPicPr>
            <p:nvPr/>
          </p:nvPicPr>
          <p:blipFill rotWithShape="1">
            <a:blip r:embed="rId2"/>
            <a:srcRect r="1994" b="87819"/>
            <a:stretch/>
          </p:blipFill>
          <p:spPr>
            <a:xfrm>
              <a:off x="8042910" y="1902388"/>
              <a:ext cx="4149090" cy="2290034"/>
            </a:xfrm>
            <a:prstGeom prst="rect">
              <a:avLst/>
            </a:prstGeom>
          </p:spPr>
        </p:pic>
        <p:pic>
          <p:nvPicPr>
            <p:cNvPr id="26" name="Bildobjekt 25" descr="En bild som visar text&#10;&#10;Automatiskt genererad beskrivning">
              <a:extLst>
                <a:ext uri="{FF2B5EF4-FFF2-40B4-BE49-F238E27FC236}">
                  <a16:creationId xmlns:a16="http://schemas.microsoft.com/office/drawing/2014/main" id="{E68397F0-CB5A-3615-36E3-0520A889D98F}"/>
                </a:ext>
              </a:extLst>
            </p:cNvPr>
            <p:cNvPicPr>
              <a:picLocks noChangeAspect="1"/>
            </p:cNvPicPr>
            <p:nvPr/>
          </p:nvPicPr>
          <p:blipFill rotWithShape="1">
            <a:blip r:embed="rId2"/>
            <a:srcRect r="1994" b="87819"/>
            <a:stretch/>
          </p:blipFill>
          <p:spPr>
            <a:xfrm>
              <a:off x="-3050" y="1876808"/>
              <a:ext cx="5146158" cy="2290034"/>
            </a:xfrm>
            <a:prstGeom prst="rect">
              <a:avLst/>
            </a:prstGeom>
          </p:spPr>
        </p:pic>
        <p:pic>
          <p:nvPicPr>
            <p:cNvPr id="28" name="Bildobjekt 27" descr="En bild som visar text&#10;&#10;Automatiskt genererad beskrivning">
              <a:extLst>
                <a:ext uri="{FF2B5EF4-FFF2-40B4-BE49-F238E27FC236}">
                  <a16:creationId xmlns:a16="http://schemas.microsoft.com/office/drawing/2014/main" id="{7F6DBF02-17DE-12EF-FAE6-8DC878C06C95}"/>
                </a:ext>
              </a:extLst>
            </p:cNvPr>
            <p:cNvPicPr>
              <a:picLocks noChangeAspect="1"/>
            </p:cNvPicPr>
            <p:nvPr/>
          </p:nvPicPr>
          <p:blipFill rotWithShape="1">
            <a:blip r:embed="rId2"/>
            <a:srcRect r="1994" b="87819"/>
            <a:stretch/>
          </p:blipFill>
          <p:spPr>
            <a:xfrm>
              <a:off x="2425462" y="693919"/>
              <a:ext cx="3156521" cy="2290034"/>
            </a:xfrm>
            <a:prstGeom prst="rect">
              <a:avLst/>
            </a:prstGeom>
          </p:spPr>
        </p:pic>
      </p:grpSp>
      <p:pic>
        <p:nvPicPr>
          <p:cNvPr id="20" name="Bildobjekt 19" descr="En bild som visar text&#10;&#10;Automatiskt genererad beskrivning">
            <a:extLst>
              <a:ext uri="{FF2B5EF4-FFF2-40B4-BE49-F238E27FC236}">
                <a16:creationId xmlns:a16="http://schemas.microsoft.com/office/drawing/2014/main" id="{7ABA6FA5-D090-D995-2BE8-FB595A67A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6" name="Rubrik 2">
            <a:extLst>
              <a:ext uri="{FF2B5EF4-FFF2-40B4-BE49-F238E27FC236}">
                <a16:creationId xmlns:a16="http://schemas.microsoft.com/office/drawing/2014/main" id="{511C9430-E346-AC61-E605-B6E4E599A5B5}"/>
              </a:ext>
            </a:extLst>
          </p:cNvPr>
          <p:cNvSpPr>
            <a:spLocks noGrp="1"/>
          </p:cNvSpPr>
          <p:nvPr>
            <p:ph type="title"/>
          </p:nvPr>
        </p:nvSpPr>
        <p:spPr>
          <a:xfrm>
            <a:off x="1757083" y="4988732"/>
            <a:ext cx="9052277" cy="1286544"/>
          </a:xfrm>
          <a:noFill/>
        </p:spPr>
        <p:txBody>
          <a:bodyPr vert="horz" lIns="91440" tIns="45720" rIns="91440" bIns="45720" rtlCol="0" anchor="b">
            <a:normAutofit fontScale="90000"/>
          </a:bodyPr>
          <a:lstStyle/>
          <a:p>
            <a:pPr algn="ctr"/>
            <a:r>
              <a:rPr lang="en-US" sz="4000" dirty="0">
                <a:latin typeface="Arial" panose="020B0604020202020204" pitchFamily="34" charset="0"/>
                <a:cs typeface="Arial" panose="020B0604020202020204" pitchFamily="34" charset="0"/>
              </a:rPr>
              <a:t>Utan att veta om det använder vi antingen </a:t>
            </a:r>
            <a:r>
              <a:rPr lang="en-US" sz="4000" b="1" dirty="0">
                <a:latin typeface="Arial" panose="020B0604020202020204" pitchFamily="34" charset="0"/>
                <a:cs typeface="Arial" panose="020B0604020202020204" pitchFamily="34" charset="0"/>
              </a:rPr>
              <a:t>den ena eller andra strategin</a:t>
            </a:r>
            <a:r>
              <a:rPr lang="en-US" sz="4000" dirty="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pic>
        <p:nvPicPr>
          <p:cNvPr id="33" name="Bildobjekt 32" descr="En bild som visar pil&#10;&#10;Automatiskt genererad beskrivning">
            <a:extLst>
              <a:ext uri="{FF2B5EF4-FFF2-40B4-BE49-F238E27FC236}">
                <a16:creationId xmlns:a16="http://schemas.microsoft.com/office/drawing/2014/main" id="{C0C417C5-FE53-180F-EA2C-BA557AFFC0B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9986494">
            <a:off x="6046239" y="1560367"/>
            <a:ext cx="2471260" cy="1179770"/>
          </a:xfrm>
          <a:prstGeom prst="rect">
            <a:avLst/>
          </a:prstGeom>
        </p:spPr>
      </p:pic>
      <p:pic>
        <p:nvPicPr>
          <p:cNvPr id="34" name="Bildobjekt 33" descr="En bild som visar pil&#10;&#10;Automatiskt genererad beskrivning">
            <a:extLst>
              <a:ext uri="{FF2B5EF4-FFF2-40B4-BE49-F238E27FC236}">
                <a16:creationId xmlns:a16="http://schemas.microsoft.com/office/drawing/2014/main" id="{CBD4AF51-F280-B56F-4739-6EA8D3E178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613506" flipH="1">
            <a:off x="3845344" y="1579811"/>
            <a:ext cx="2471260" cy="1179770"/>
          </a:xfrm>
          <a:prstGeom prst="rect">
            <a:avLst/>
          </a:prstGeom>
        </p:spPr>
      </p:pic>
      <p:sp>
        <p:nvSpPr>
          <p:cNvPr id="2" name="textruta 1">
            <a:extLst>
              <a:ext uri="{FF2B5EF4-FFF2-40B4-BE49-F238E27FC236}">
                <a16:creationId xmlns:a16="http://schemas.microsoft.com/office/drawing/2014/main" id="{8114D2B4-4ABE-91AF-453A-5926EA29A924}"/>
              </a:ext>
            </a:extLst>
          </p:cNvPr>
          <p:cNvSpPr txBox="1"/>
          <p:nvPr/>
        </p:nvSpPr>
        <p:spPr>
          <a:xfrm>
            <a:off x="627783" y="2531764"/>
            <a:ext cx="3619838" cy="2062103"/>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Experiment 1: </a:t>
            </a:r>
            <a:endParaRPr lang="sv-SE"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Den reflektiva strategin: </a:t>
            </a:r>
            <a:r>
              <a:rPr lang="sv-SE" kern="18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Den bygger bara på viljestyrka och används när vi är medvetna och kontrollerade</a:t>
            </a:r>
            <a:r>
              <a:rPr lang="sv-SE" kern="18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sv-SE" kern="18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Det är jobbigt att använda </a:t>
            </a:r>
            <a:r>
              <a:rPr lang="sv-SE" kern="1800" dirty="0">
                <a:solidFill>
                  <a:srgbClr val="212529"/>
                </a:solidFill>
                <a:latin typeface="Arial" panose="020B0604020202020204" pitchFamily="34" charset="0"/>
                <a:ea typeface="Times New Roman" panose="02020603050405020304" pitchFamily="18" charset="0"/>
                <a:cs typeface="Arial" panose="020B0604020202020204" pitchFamily="34" charset="0"/>
              </a:rPr>
              <a:t>den strategin då den tar med tankeenergi.</a:t>
            </a:r>
            <a:endParaRPr lang="sv-SE" dirty="0">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CB9F1770-14CD-7089-2288-880D604BD56F}"/>
              </a:ext>
            </a:extLst>
          </p:cNvPr>
          <p:cNvSpPr txBox="1"/>
          <p:nvPr/>
        </p:nvSpPr>
        <p:spPr>
          <a:xfrm>
            <a:off x="8151448" y="2539132"/>
            <a:ext cx="3853640" cy="233910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Experiment 2: </a:t>
            </a:r>
          </a:p>
          <a:p>
            <a:r>
              <a:rPr lang="sv-SE" b="1" dirty="0">
                <a:latin typeface="Arial" panose="020B0604020202020204" pitchFamily="34" charset="0"/>
                <a:cs typeface="Arial" panose="020B0604020202020204" pitchFamily="34" charset="0"/>
              </a:rPr>
              <a:t>Den automatiska/känslomässiga strategin: </a:t>
            </a:r>
            <a:r>
              <a:rPr lang="sv-SE" kern="18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Den styrs av känslor. Det oftast den vi använder som normalläge (default), för att den sparar energi </a:t>
            </a:r>
            <a:r>
              <a:rPr lang="sv-SE" kern="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och är </a:t>
            </a:r>
            <a:r>
              <a:rPr lang="sv-SE" kern="18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lätt att använda.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7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utomhus&#10;&#10;Automatiskt genererad beskrivning">
            <a:extLst>
              <a:ext uri="{FF2B5EF4-FFF2-40B4-BE49-F238E27FC236}">
                <a16:creationId xmlns:a16="http://schemas.microsoft.com/office/drawing/2014/main" id="{8B1CE754-E2F5-F751-C004-B1A94C2CD0EE}"/>
              </a:ext>
            </a:extLst>
          </p:cNvPr>
          <p:cNvPicPr>
            <a:picLocks noChangeAspect="1"/>
          </p:cNvPicPr>
          <p:nvPr/>
        </p:nvPicPr>
        <p:blipFill rotWithShape="1">
          <a:blip r:embed="rId2"/>
          <a:srcRect l="591" r="62069" b="65719"/>
          <a:stretch/>
        </p:blipFill>
        <p:spPr>
          <a:xfrm>
            <a:off x="0" y="-86354"/>
            <a:ext cx="12390812" cy="7030707"/>
          </a:xfrm>
          <a:prstGeom prst="rect">
            <a:avLst/>
          </a:prstGeom>
        </p:spPr>
      </p:pic>
      <p:pic>
        <p:nvPicPr>
          <p:cNvPr id="7" name="Bildobjekt 6">
            <a:extLst>
              <a:ext uri="{FF2B5EF4-FFF2-40B4-BE49-F238E27FC236}">
                <a16:creationId xmlns:a16="http://schemas.microsoft.com/office/drawing/2014/main" id="{10B12B36-04F2-73B8-BB30-73A6684EF689}"/>
              </a:ext>
            </a:extLst>
          </p:cNvPr>
          <p:cNvPicPr>
            <a:picLocks noChangeAspect="1"/>
          </p:cNvPicPr>
          <p:nvPr/>
        </p:nvPicPr>
        <p:blipFill rotWithShape="1">
          <a:blip r:embed="rId3"/>
          <a:srcRect l="9669" b="31483"/>
          <a:stretch/>
        </p:blipFill>
        <p:spPr>
          <a:xfrm>
            <a:off x="3597817" y="5084187"/>
            <a:ext cx="4996365" cy="1853707"/>
          </a:xfrm>
          <a:prstGeom prst="rect">
            <a:avLst/>
          </a:prstGeom>
        </p:spPr>
      </p:pic>
      <p:pic>
        <p:nvPicPr>
          <p:cNvPr id="4" name="Bildobjekt 3" descr="En bild som visar utomhus&#10;&#10;Automatiskt genererad beskrivning">
            <a:extLst>
              <a:ext uri="{FF2B5EF4-FFF2-40B4-BE49-F238E27FC236}">
                <a16:creationId xmlns:a16="http://schemas.microsoft.com/office/drawing/2014/main" id="{C36E48FE-0DFF-DF7C-D2F1-D71904FBCD2B}"/>
              </a:ext>
            </a:extLst>
          </p:cNvPr>
          <p:cNvPicPr>
            <a:picLocks noChangeAspect="1"/>
          </p:cNvPicPr>
          <p:nvPr/>
        </p:nvPicPr>
        <p:blipFill rotWithShape="1">
          <a:blip r:embed="rId2">
            <a:clrChange>
              <a:clrFrom>
                <a:srgbClr val="F5ECDA"/>
              </a:clrFrom>
              <a:clrTo>
                <a:srgbClr val="F5ECDA">
                  <a:alpha val="0"/>
                </a:srgbClr>
              </a:clrTo>
            </a:clrChange>
          </a:blip>
          <a:srcRect l="590" r="2" b="2"/>
          <a:stretch/>
        </p:blipFill>
        <p:spPr>
          <a:xfrm>
            <a:off x="2872245" y="164670"/>
            <a:ext cx="6660772" cy="5259744"/>
          </a:xfrm>
          <a:prstGeom prst="rect">
            <a:avLst/>
          </a:prstGeom>
        </p:spPr>
      </p:pic>
      <p:sp>
        <p:nvSpPr>
          <p:cNvPr id="9" name="textruta 8">
            <a:extLst>
              <a:ext uri="{FF2B5EF4-FFF2-40B4-BE49-F238E27FC236}">
                <a16:creationId xmlns:a16="http://schemas.microsoft.com/office/drawing/2014/main" id="{D4886921-4916-947F-6857-05C5733D7AC5}"/>
              </a:ext>
            </a:extLst>
          </p:cNvPr>
          <p:cNvSpPr txBox="1"/>
          <p:nvPr/>
        </p:nvSpPr>
        <p:spPr>
          <a:xfrm>
            <a:off x="8940273" y="992578"/>
            <a:ext cx="2881171" cy="1477328"/>
          </a:xfrm>
          <a:prstGeom prst="rect">
            <a:avLst/>
          </a:prstGeom>
          <a:noFill/>
        </p:spPr>
        <p:txBody>
          <a:bodyPr wrap="square" rtlCol="0">
            <a:spAutoFit/>
          </a:bodyPr>
          <a:lstStyle/>
          <a:p>
            <a:r>
              <a:rPr lang="sv-SE" b="1" dirty="0">
                <a:latin typeface="Arial" panose="020B0604020202020204" pitchFamily="34" charset="0"/>
                <a:cs typeface="Arial" panose="020B0604020202020204" pitchFamily="34" charset="0"/>
              </a:rPr>
              <a:t>Den reflektiva strategin </a:t>
            </a:r>
            <a:r>
              <a:rPr lang="sv-SE" dirty="0">
                <a:latin typeface="Arial" panose="020B0604020202020204" pitchFamily="34" charset="0"/>
                <a:cs typeface="Arial" panose="020B0604020202020204" pitchFamily="34" charset="0"/>
              </a:rPr>
              <a:t>skulle kunna symboliseras som en ryttare som styr och ser det långsiktiga målet. </a:t>
            </a:r>
          </a:p>
        </p:txBody>
      </p:sp>
      <p:pic>
        <p:nvPicPr>
          <p:cNvPr id="10" name="Bildobjekt 9" descr="En bild som visar text&#10;&#10;Automatiskt genererad beskrivning">
            <a:extLst>
              <a:ext uri="{FF2B5EF4-FFF2-40B4-BE49-F238E27FC236}">
                <a16:creationId xmlns:a16="http://schemas.microsoft.com/office/drawing/2014/main" id="{146C17C4-51D0-4635-FDDD-C48E5557E08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14" name="Bildobjekt 13" descr="En bild som visar pil&#10;&#10;Automatiskt genererad beskrivning">
            <a:extLst>
              <a:ext uri="{FF2B5EF4-FFF2-40B4-BE49-F238E27FC236}">
                <a16:creationId xmlns:a16="http://schemas.microsoft.com/office/drawing/2014/main" id="{54684D30-6919-9572-C686-DF25C3EF3F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60708" flipH="1">
            <a:off x="6137140" y="209533"/>
            <a:ext cx="2471260" cy="1179770"/>
          </a:xfrm>
          <a:prstGeom prst="rect">
            <a:avLst/>
          </a:prstGeom>
        </p:spPr>
      </p:pic>
      <p:sp>
        <p:nvSpPr>
          <p:cNvPr id="16" name="textruta 15">
            <a:extLst>
              <a:ext uri="{FF2B5EF4-FFF2-40B4-BE49-F238E27FC236}">
                <a16:creationId xmlns:a16="http://schemas.microsoft.com/office/drawing/2014/main" id="{11D1BCA6-A4E2-A533-CEA3-5FB358C526BF}"/>
              </a:ext>
            </a:extLst>
          </p:cNvPr>
          <p:cNvSpPr txBox="1"/>
          <p:nvPr/>
        </p:nvSpPr>
        <p:spPr>
          <a:xfrm>
            <a:off x="127498" y="4020250"/>
            <a:ext cx="3852831" cy="1200329"/>
          </a:xfrm>
          <a:prstGeom prst="rect">
            <a:avLst/>
          </a:prstGeom>
          <a:noFill/>
        </p:spPr>
        <p:txBody>
          <a:bodyPr wrap="square" rtlCol="0">
            <a:spAutoFit/>
          </a:bodyPr>
          <a:lstStyle/>
          <a:p>
            <a:r>
              <a:rPr lang="sv-SE" b="1" dirty="0">
                <a:latin typeface="Arial" panose="020B0604020202020204" pitchFamily="34" charset="0"/>
                <a:cs typeface="Arial" panose="020B0604020202020204" pitchFamily="34" charset="0"/>
              </a:rPr>
              <a:t>Den känslomässiga/automatiska strategin </a:t>
            </a:r>
            <a:r>
              <a:rPr lang="sv-SE" dirty="0">
                <a:latin typeface="Arial" panose="020B0604020202020204" pitchFamily="34" charset="0"/>
                <a:cs typeface="Arial" panose="020B0604020202020204" pitchFamily="34" charset="0"/>
              </a:rPr>
              <a:t>skulle kunna symboliseras som en stor elefant som styrs av drifter och känslor. </a:t>
            </a:r>
          </a:p>
        </p:txBody>
      </p:sp>
      <p:pic>
        <p:nvPicPr>
          <p:cNvPr id="17" name="Bildobjekt 16" descr="En bild som visar pil&#10;&#10;Automatiskt genererad beskrivning">
            <a:extLst>
              <a:ext uri="{FF2B5EF4-FFF2-40B4-BE49-F238E27FC236}">
                <a16:creationId xmlns:a16="http://schemas.microsoft.com/office/drawing/2014/main" id="{C3F6BEE2-464A-9258-4122-D59C1F8939D3}"/>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9986494">
            <a:off x="1004843" y="2460735"/>
            <a:ext cx="2471260" cy="1179770"/>
          </a:xfrm>
          <a:prstGeom prst="rect">
            <a:avLst/>
          </a:prstGeom>
        </p:spPr>
      </p:pic>
    </p:spTree>
    <p:extLst>
      <p:ext uri="{BB962C8B-B14F-4D97-AF65-F5344CB8AC3E}">
        <p14:creationId xmlns:p14="http://schemas.microsoft.com/office/powerpoint/2010/main" val="58664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051C0862-C229-7882-E62F-9FB422DDB5D3}"/>
              </a:ext>
            </a:extLst>
          </p:cNvPr>
          <p:cNvPicPr>
            <a:picLocks noChangeAspect="1"/>
          </p:cNvPicPr>
          <p:nvPr/>
        </p:nvPicPr>
        <p:blipFill rotWithShape="1">
          <a:blip r:embed="rId2"/>
          <a:srcRect r="1994" b="87819"/>
          <a:stretch/>
        </p:blipFill>
        <p:spPr>
          <a:xfrm>
            <a:off x="-1" y="1509823"/>
            <a:ext cx="12192001" cy="2080978"/>
          </a:xfrm>
          <a:prstGeom prst="rect">
            <a:avLst/>
          </a:prstGeom>
        </p:spPr>
      </p:pic>
      <p:grpSp>
        <p:nvGrpSpPr>
          <p:cNvPr id="11" name="Grupp 10">
            <a:extLst>
              <a:ext uri="{FF2B5EF4-FFF2-40B4-BE49-F238E27FC236}">
                <a16:creationId xmlns:a16="http://schemas.microsoft.com/office/drawing/2014/main" id="{F9DFCB30-990D-BFA9-EBFA-C9CE48C8AD6C}"/>
              </a:ext>
            </a:extLst>
          </p:cNvPr>
          <p:cNvGrpSpPr/>
          <p:nvPr/>
        </p:nvGrpSpPr>
        <p:grpSpPr>
          <a:xfrm>
            <a:off x="0" y="1338622"/>
            <a:ext cx="12344401" cy="5519378"/>
            <a:chOff x="0" y="1338622"/>
            <a:chExt cx="12344401" cy="5519378"/>
          </a:xfrm>
        </p:grpSpPr>
        <p:pic>
          <p:nvPicPr>
            <p:cNvPr id="4" name="Bildobjekt 3" descr="En bild som visar text&#10;&#10;Automatiskt genererad beskrivning">
              <a:extLst>
                <a:ext uri="{FF2B5EF4-FFF2-40B4-BE49-F238E27FC236}">
                  <a16:creationId xmlns:a16="http://schemas.microsoft.com/office/drawing/2014/main" id="{A41B4AAE-915F-3629-D199-2AE4F10845EC}"/>
                </a:ext>
              </a:extLst>
            </p:cNvPr>
            <p:cNvPicPr>
              <a:picLocks noChangeAspect="1"/>
            </p:cNvPicPr>
            <p:nvPr/>
          </p:nvPicPr>
          <p:blipFill rotWithShape="1">
            <a:blip r:embed="rId2"/>
            <a:srcRect r="1250" b="2553"/>
            <a:stretch/>
          </p:blipFill>
          <p:spPr>
            <a:xfrm>
              <a:off x="0" y="3590801"/>
              <a:ext cx="12192000" cy="326719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0337AE18-3E9D-1D13-86F7-5EEAD5EB8A86}"/>
                </a:ext>
              </a:extLst>
            </p:cNvPr>
            <p:cNvPicPr>
              <a:picLocks noChangeAspect="1"/>
            </p:cNvPicPr>
            <p:nvPr/>
          </p:nvPicPr>
          <p:blipFill rotWithShape="1">
            <a:blip r:embed="rId2"/>
            <a:srcRect r="1994" b="87819"/>
            <a:stretch/>
          </p:blipFill>
          <p:spPr>
            <a:xfrm>
              <a:off x="1" y="1338622"/>
              <a:ext cx="12344400" cy="2404579"/>
            </a:xfrm>
            <a:prstGeom prst="rect">
              <a:avLst/>
            </a:prstGeom>
          </p:spPr>
        </p:pic>
        <p:pic>
          <p:nvPicPr>
            <p:cNvPr id="7" name="Bildobjekt 6" descr="En bild som visar katt&#10;&#10;Automatiskt genererad beskrivning">
              <a:extLst>
                <a:ext uri="{FF2B5EF4-FFF2-40B4-BE49-F238E27FC236}">
                  <a16:creationId xmlns:a16="http://schemas.microsoft.com/office/drawing/2014/main" id="{5CAC9E46-67F8-D8EE-1B75-82C32665D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21287913">
              <a:off x="1465667" y="4008244"/>
              <a:ext cx="2548837" cy="1398477"/>
            </a:xfrm>
            <a:prstGeom prst="rect">
              <a:avLst/>
            </a:prstGeom>
          </p:spPr>
        </p:pic>
      </p:grpSp>
      <p:sp>
        <p:nvSpPr>
          <p:cNvPr id="9" name="textruta 8">
            <a:extLst>
              <a:ext uri="{FF2B5EF4-FFF2-40B4-BE49-F238E27FC236}">
                <a16:creationId xmlns:a16="http://schemas.microsoft.com/office/drawing/2014/main" id="{FB2ED18C-B5ED-ADDC-1F0A-4396F471218A}"/>
              </a:ext>
            </a:extLst>
          </p:cNvPr>
          <p:cNvSpPr txBox="1"/>
          <p:nvPr/>
        </p:nvSpPr>
        <p:spPr>
          <a:xfrm>
            <a:off x="638941" y="2129613"/>
            <a:ext cx="5331553" cy="1323439"/>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Den</a:t>
            </a:r>
            <a:r>
              <a:rPr lang="sv-SE" sz="2000" b="1" dirty="0">
                <a:latin typeface="Arial" panose="020B0604020202020204" pitchFamily="34" charset="0"/>
                <a:cs typeface="Arial" panose="020B0604020202020204" pitchFamily="34" charset="0"/>
              </a:rPr>
              <a:t> reflektiva strategin ”människan” är </a:t>
            </a:r>
            <a:r>
              <a:rPr lang="sv-SE" sz="2000" dirty="0">
                <a:latin typeface="Arial" panose="020B0604020202020204" pitchFamily="34" charset="0"/>
                <a:cs typeface="Arial" panose="020B0604020202020204" pitchFamily="34" charset="0"/>
              </a:rPr>
              <a:t>det ”eftertänksamma jaget” tänker, planerar för framtiden eller orienterar sig i en ny situation.</a:t>
            </a:r>
            <a:endParaRPr lang="sv-SE" dirty="0">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334063FE-A863-6F9A-3EEA-3361585479C6}"/>
              </a:ext>
            </a:extLst>
          </p:cNvPr>
          <p:cNvSpPr txBox="1"/>
          <p:nvPr/>
        </p:nvSpPr>
        <p:spPr>
          <a:xfrm>
            <a:off x="6788728" y="1959585"/>
            <a:ext cx="4943627" cy="1631216"/>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Den automatiska strategin</a:t>
            </a:r>
          </a:p>
          <a:p>
            <a:r>
              <a:rPr lang="sv-SE" sz="2000" b="1" dirty="0">
                <a:latin typeface="Arial" panose="020B0604020202020204" pitchFamily="34" charset="0"/>
                <a:cs typeface="Arial" panose="020B0604020202020204" pitchFamily="34" charset="0"/>
              </a:rPr>
              <a:t>”elefanten” är </a:t>
            </a:r>
            <a:r>
              <a:rPr lang="sv-SE" sz="2000" dirty="0">
                <a:latin typeface="Arial" panose="020B0604020202020204" pitchFamily="34" charset="0"/>
                <a:cs typeface="Arial" panose="020B0604020202020204" pitchFamily="34" charset="0"/>
              </a:rPr>
              <a:t> </a:t>
            </a:r>
            <a:r>
              <a:rPr lang="sv-SE" sz="2000" b="1" dirty="0">
                <a:latin typeface="Arial" panose="020B0604020202020204" pitchFamily="34" charset="0"/>
                <a:cs typeface="Arial" panose="020B0604020202020204" pitchFamily="34" charset="0"/>
              </a:rPr>
              <a:t>vanejaget </a:t>
            </a:r>
            <a:r>
              <a:rPr lang="sv-SE" sz="2000" dirty="0">
                <a:latin typeface="Arial" panose="020B0604020202020204" pitchFamily="34" charset="0"/>
                <a:cs typeface="Arial" panose="020B0604020202020204" pitchFamily="34" charset="0"/>
              </a:rPr>
              <a:t>används när vi behöver ta snabbt beslut – i fara, trötta, stressade och hungriga – eller när vi är i en för oss vanlig situation/omgivning.</a:t>
            </a:r>
          </a:p>
        </p:txBody>
      </p:sp>
      <p:pic>
        <p:nvPicPr>
          <p:cNvPr id="2" name="Bildobjekt 1" descr="En bild som visar text&#10;&#10;Automatiskt genererad beskrivning">
            <a:extLst>
              <a:ext uri="{FF2B5EF4-FFF2-40B4-BE49-F238E27FC236}">
                <a16:creationId xmlns:a16="http://schemas.microsoft.com/office/drawing/2014/main" id="{69422413-7111-0F28-6CF0-A8ED701D7CDC}"/>
              </a:ext>
            </a:extLst>
          </p:cNvPr>
          <p:cNvPicPr>
            <a:picLocks noChangeAspect="1"/>
          </p:cNvPicPr>
          <p:nvPr/>
        </p:nvPicPr>
        <p:blipFill rotWithShape="1">
          <a:blip r:embed="rId2"/>
          <a:srcRect r="1994" b="87819"/>
          <a:stretch/>
        </p:blipFill>
        <p:spPr>
          <a:xfrm>
            <a:off x="-1" y="-36049"/>
            <a:ext cx="12191999" cy="1509823"/>
          </a:xfrm>
          <a:prstGeom prst="rect">
            <a:avLst/>
          </a:prstGeom>
        </p:spPr>
      </p:pic>
      <p:pic>
        <p:nvPicPr>
          <p:cNvPr id="8" name="Bildobjekt 7" descr="En bild som visar text&#10;&#10;Automatiskt genererad beskrivning">
            <a:extLst>
              <a:ext uri="{FF2B5EF4-FFF2-40B4-BE49-F238E27FC236}">
                <a16:creationId xmlns:a16="http://schemas.microsoft.com/office/drawing/2014/main" id="{FE43CE98-3EA2-3EC1-227E-03024D7710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3" name="Rubrik 2">
            <a:extLst>
              <a:ext uri="{FF2B5EF4-FFF2-40B4-BE49-F238E27FC236}">
                <a16:creationId xmlns:a16="http://schemas.microsoft.com/office/drawing/2014/main" id="{EBD0203C-D7DB-0E25-A7C7-25585C7312D5}"/>
              </a:ext>
            </a:extLst>
          </p:cNvPr>
          <p:cNvSpPr txBox="1">
            <a:spLocks/>
          </p:cNvSpPr>
          <p:nvPr/>
        </p:nvSpPr>
        <p:spPr>
          <a:xfrm>
            <a:off x="1219535" y="58599"/>
            <a:ext cx="10917088"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a:lstStyle>
          <a:p>
            <a:r>
              <a:rPr lang="en-US" sz="3200" dirty="0">
                <a:latin typeface="Arial" panose="020B0604020202020204" pitchFamily="34" charset="0"/>
                <a:cs typeface="Arial" panose="020B0604020202020204" pitchFamily="34" charset="0"/>
              </a:rPr>
              <a:t>Vi </a:t>
            </a:r>
            <a:r>
              <a:rPr lang="en-US" sz="3200" dirty="0" err="1">
                <a:latin typeface="Arial" panose="020B0604020202020204" pitchFamily="34" charset="0"/>
                <a:cs typeface="Arial" panose="020B0604020202020204" pitchFamily="34" charset="0"/>
              </a:rPr>
              <a:t>behöver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båda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strategierna</a:t>
            </a:r>
            <a:r>
              <a:rPr lang="en-US" sz="3200" dirty="0">
                <a:latin typeface="Arial" panose="020B0604020202020204" pitchFamily="34" charset="0"/>
                <a:cs typeface="Arial" panose="020B0604020202020204" pitchFamily="34" charset="0"/>
              </a:rPr>
              <a:t> för att </a:t>
            </a:r>
            <a:r>
              <a:rPr lang="en-US" sz="3200" dirty="0" err="1">
                <a:latin typeface="Arial" panose="020B0604020202020204" pitchFamily="34" charset="0"/>
                <a:cs typeface="Arial" panose="020B0604020202020204" pitchFamily="34" charset="0"/>
              </a:rPr>
              <a:t>klara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oss</a:t>
            </a:r>
            <a:r>
              <a:rPr lang="en-US" sz="3200" dirty="0">
                <a:latin typeface="Arial" panose="020B0604020202020204" pitchFamily="34" charset="0"/>
                <a:cs typeface="Arial" panose="020B0604020202020204" pitchFamily="34" charset="0"/>
              </a:rPr>
              <a:t> i </a:t>
            </a:r>
            <a:r>
              <a:rPr lang="en-US" sz="3200" dirty="0" err="1">
                <a:latin typeface="Arial" panose="020B0604020202020204" pitchFamily="34" charset="0"/>
                <a:cs typeface="Arial" panose="020B0604020202020204" pitchFamily="34" charset="0"/>
              </a:rPr>
              <a:t>vardagen</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724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FF8AC72-6851-2374-92C4-E18FDBE0E8FC}"/>
              </a:ext>
            </a:extLst>
          </p:cNvPr>
          <p:cNvSpPr>
            <a:spLocks noGrp="1"/>
          </p:cNvSpPr>
          <p:nvPr>
            <p:ph type="title"/>
          </p:nvPr>
        </p:nvSpPr>
        <p:spPr>
          <a:xfrm>
            <a:off x="481014" y="3752849"/>
            <a:ext cx="10917088" cy="2452687"/>
          </a:xfrm>
        </p:spPr>
        <p:txBody>
          <a:bodyPr vert="horz" lIns="91440" tIns="45720" rIns="91440" bIns="45720" rtlCol="0" anchor="ctr">
            <a:normAutofit/>
          </a:bodyPr>
          <a:lstStyle/>
          <a:p>
            <a:r>
              <a:rPr lang="en-US" sz="3200" dirty="0">
                <a:latin typeface="Arial" panose="020B0604020202020204" pitchFamily="34" charset="0"/>
                <a:cs typeface="Arial" panose="020B0604020202020204" pitchFamily="34" charset="0"/>
              </a:rPr>
              <a:t>Eftersom vi ofta är stressade eller gör flera saker samtidigt använder vi kanske mest det autopiloten när vi fattar beslut, det vill säga bara gå på känsla istället för att tänka efter. Det gör att vi “</a:t>
            </a:r>
            <a:r>
              <a:rPr lang="en-US" sz="3200" i="1" dirty="0">
                <a:latin typeface="Arial" panose="020B0604020202020204" pitchFamily="34" charset="0"/>
                <a:cs typeface="Arial" panose="020B0604020202020204" pitchFamily="34" charset="0"/>
              </a:rPr>
              <a:t>säger mjölk</a:t>
            </a:r>
            <a:r>
              <a:rPr lang="en-US" sz="3200" dirty="0">
                <a:latin typeface="Arial" panose="020B0604020202020204" pitchFamily="34" charset="0"/>
                <a:cs typeface="Arial" panose="020B0604020202020204" pitchFamily="34" charset="0"/>
              </a:rPr>
              <a:t>” till det mesta.  </a:t>
            </a:r>
          </a:p>
        </p:txBody>
      </p:sp>
      <p:pic>
        <p:nvPicPr>
          <p:cNvPr id="9" name="Bildobjekt 8" descr="En bild som visar text, inomhus&#10;&#10;Automatiskt genererad beskrivning">
            <a:extLst>
              <a:ext uri="{FF2B5EF4-FFF2-40B4-BE49-F238E27FC236}">
                <a16:creationId xmlns:a16="http://schemas.microsoft.com/office/drawing/2014/main" id="{048D0450-2DEB-6C49-3682-98338EA8F60A}"/>
              </a:ext>
            </a:extLst>
          </p:cNvPr>
          <p:cNvPicPr>
            <a:picLocks noChangeAspect="1"/>
          </p:cNvPicPr>
          <p:nvPr/>
        </p:nvPicPr>
        <p:blipFill rotWithShape="1">
          <a:blip r:embed="rId2"/>
          <a:srcRect t="5405" b="508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12587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771523" y="0"/>
            <a:ext cx="5324477" cy="1630363"/>
          </a:xfrm>
        </p:spPr>
        <p:txBody>
          <a:bodyPr vert="horz" lIns="91440" tIns="45720" rIns="91440" bIns="45720" rtlCol="0" anchor="b">
            <a:normAutofit/>
          </a:bodyPr>
          <a:lstStyle/>
          <a:p>
            <a:r>
              <a:rPr lang="en-US" sz="4000" dirty="0">
                <a:latin typeface="Arial" panose="020B0604020202020204" pitchFamily="34" charset="0"/>
                <a:cs typeface="Arial" panose="020B0604020202020204" pitchFamily="34" charset="0"/>
              </a:rPr>
              <a:t>Diskussion </a:t>
            </a:r>
          </a:p>
        </p:txBody>
      </p:sp>
      <p:sp>
        <p:nvSpPr>
          <p:cNvPr id="2" name="Platshållare för text 1">
            <a:extLst>
              <a:ext uri="{FF2B5EF4-FFF2-40B4-BE49-F238E27FC236}">
                <a16:creationId xmlns:a16="http://schemas.microsoft.com/office/drawing/2014/main" id="{9CDACEB1-47BE-82CB-BAFA-13594C3A8E30}"/>
              </a:ext>
            </a:extLst>
          </p:cNvPr>
          <p:cNvSpPr>
            <a:spLocks noGrp="1"/>
          </p:cNvSpPr>
          <p:nvPr>
            <p:ph type="body" sz="quarter" idx="13"/>
          </p:nvPr>
        </p:nvSpPr>
        <p:spPr>
          <a:xfrm>
            <a:off x="641880" y="1630363"/>
            <a:ext cx="5324475" cy="4980356"/>
          </a:xfrm>
        </p:spPr>
        <p:txBody>
          <a:bodyPr vert="horz" lIns="91440" tIns="45720" rIns="91440" bIns="45720" rtlCol="0" anchor="t">
            <a:normAutofit lnSpcReduction="10000"/>
          </a:bodyPr>
          <a:lstStyle/>
          <a:p>
            <a:pPr marL="0" indent="0"/>
            <a:r>
              <a:rPr lang="en-US" sz="2200" dirty="0">
                <a:latin typeface="Arial" panose="020B0604020202020204" pitchFamily="34" charset="0"/>
                <a:cs typeface="Arial" panose="020B0604020202020204" pitchFamily="34" charset="0"/>
              </a:rPr>
              <a:t>Vilket ”jag”/strategi använder man när man:</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Borstar tänderna</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Lär sig köra bil</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Busschaufför som kör buss</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Räknar matte</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Läser en läxbok</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Handlar när man är hungrig</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Gå på kalas/party</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Lär sig ett nytt spark</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Går hem från skolan</a:t>
            </a:r>
          </a:p>
          <a:p>
            <a:pPr marL="400050">
              <a:buFont typeface="Arial" panose="020B0604020202020204" pitchFamily="34" charset="0"/>
              <a:buChar char="•"/>
            </a:pPr>
            <a:r>
              <a:rPr lang="en-US" sz="2200" dirty="0">
                <a:latin typeface="Arial" panose="020B0604020202020204" pitchFamily="34" charset="0"/>
                <a:cs typeface="Arial" panose="020B0604020202020204" pitchFamily="34" charset="0"/>
              </a:rPr>
              <a:t>Lära känna en ny person</a:t>
            </a:r>
          </a:p>
          <a:p>
            <a:pPr marL="171450" indent="0"/>
            <a:endParaRPr lang="en-US" sz="2200" dirty="0">
              <a:latin typeface="Arial" panose="020B0604020202020204" pitchFamily="34" charset="0"/>
              <a:cs typeface="Arial" panose="020B0604020202020204" pitchFamily="34" charset="0"/>
            </a:endParaRPr>
          </a:p>
          <a:p>
            <a:pPr marL="400050">
              <a:buFont typeface="Arial" panose="020B0604020202020204" pitchFamily="34" charset="0"/>
              <a:buChar char="•"/>
            </a:pPr>
            <a:endParaRPr lang="en-US" sz="1500" dirty="0">
              <a:latin typeface="+mn-lt"/>
            </a:endParaRPr>
          </a:p>
        </p:txBody>
      </p:sp>
      <p:pic>
        <p:nvPicPr>
          <p:cNvPr id="5" name="Bildobjekt 4" descr="En bild som visar utomhus&#10;&#10;Automatiskt genererad beskrivning">
            <a:extLst>
              <a:ext uri="{FF2B5EF4-FFF2-40B4-BE49-F238E27FC236}">
                <a16:creationId xmlns:a16="http://schemas.microsoft.com/office/drawing/2014/main" id="{B17C527E-9506-06EF-3FC1-8E2B2C804190}"/>
              </a:ext>
            </a:extLst>
          </p:cNvPr>
          <p:cNvPicPr>
            <a:picLocks noChangeAspect="1"/>
          </p:cNvPicPr>
          <p:nvPr/>
        </p:nvPicPr>
        <p:blipFill rotWithShape="1">
          <a:blip r:embed="rId3"/>
          <a:srcRect l="19155" r="9568" b="1"/>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184175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11131B71-A622-9900-7AA4-6AB22193A892}"/>
              </a:ext>
            </a:extLst>
          </p:cNvPr>
          <p:cNvGrpSpPr/>
          <p:nvPr/>
        </p:nvGrpSpPr>
        <p:grpSpPr>
          <a:xfrm>
            <a:off x="6096001" y="0"/>
            <a:ext cx="6095999" cy="6856413"/>
            <a:chOff x="6911165" y="1587"/>
            <a:chExt cx="6095999" cy="6856413"/>
          </a:xfrm>
        </p:grpSpPr>
        <p:pic>
          <p:nvPicPr>
            <p:cNvPr id="7" name="Bildobjekt 6" descr="En bild som visar text, person, person&#10;&#10;Automatiskt genererad beskrivning">
              <a:extLst>
                <a:ext uri="{FF2B5EF4-FFF2-40B4-BE49-F238E27FC236}">
                  <a16:creationId xmlns:a16="http://schemas.microsoft.com/office/drawing/2014/main" id="{880C84A1-9580-0C18-D0E4-B5E1CF470929}"/>
                </a:ext>
              </a:extLst>
            </p:cNvPr>
            <p:cNvPicPr>
              <a:picLocks noChangeAspect="1"/>
            </p:cNvPicPr>
            <p:nvPr/>
          </p:nvPicPr>
          <p:blipFill rotWithShape="1">
            <a:blip r:embed="rId2"/>
            <a:srcRect l="6391" r="3345"/>
            <a:stretch/>
          </p:blipFill>
          <p:spPr>
            <a:xfrm flipH="1">
              <a:off x="6911165"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12" name="Bildobjekt 11" descr="En bild som visar text, person, person&#10;&#10;Automatiskt genererad beskrivning">
              <a:extLst>
                <a:ext uri="{FF2B5EF4-FFF2-40B4-BE49-F238E27FC236}">
                  <a16:creationId xmlns:a16="http://schemas.microsoft.com/office/drawing/2014/main" id="{645EE641-8ACF-0D19-7D07-29C94B711E14}"/>
                </a:ext>
              </a:extLst>
            </p:cNvPr>
            <p:cNvPicPr>
              <a:picLocks noChangeAspect="1"/>
            </p:cNvPicPr>
            <p:nvPr/>
          </p:nvPicPr>
          <p:blipFill rotWithShape="1">
            <a:blip r:embed="rId2"/>
            <a:srcRect l="75518" t="2482" r="3840" b="75187"/>
            <a:stretch/>
          </p:blipFill>
          <p:spPr>
            <a:xfrm flipH="1">
              <a:off x="11613119" y="42530"/>
              <a:ext cx="1394043" cy="153108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13" name="Bildobjekt 12" descr="En bild som visar text, person, person&#10;&#10;Automatiskt genererad beskrivning">
              <a:extLst>
                <a:ext uri="{FF2B5EF4-FFF2-40B4-BE49-F238E27FC236}">
                  <a16:creationId xmlns:a16="http://schemas.microsoft.com/office/drawing/2014/main" id="{72A6254E-79FD-38B4-64E0-D31B07A20A36}"/>
                </a:ext>
              </a:extLst>
            </p:cNvPr>
            <p:cNvPicPr>
              <a:picLocks noChangeAspect="1"/>
            </p:cNvPicPr>
            <p:nvPr/>
          </p:nvPicPr>
          <p:blipFill rotWithShape="1">
            <a:blip r:embed="rId2"/>
            <a:srcRect l="75518" t="2482" r="3840" b="75187"/>
            <a:stretch/>
          </p:blipFill>
          <p:spPr>
            <a:xfrm flipH="1">
              <a:off x="10916097" y="194930"/>
              <a:ext cx="1394043" cy="69708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pSp>
      <p:sp>
        <p:nvSpPr>
          <p:cNvPr id="15" name="Rubrik 2">
            <a:extLst>
              <a:ext uri="{FF2B5EF4-FFF2-40B4-BE49-F238E27FC236}">
                <a16:creationId xmlns:a16="http://schemas.microsoft.com/office/drawing/2014/main" id="{B19504A2-82B4-31EB-DB1A-DB8FE5BBD9A7}"/>
              </a:ext>
            </a:extLst>
          </p:cNvPr>
          <p:cNvSpPr>
            <a:spLocks noGrp="1"/>
          </p:cNvSpPr>
          <p:nvPr>
            <p:ph type="title"/>
          </p:nvPr>
        </p:nvSpPr>
        <p:spPr>
          <a:xfrm>
            <a:off x="771523" y="0"/>
            <a:ext cx="5324477" cy="1630363"/>
          </a:xfrm>
        </p:spPr>
        <p:txBody>
          <a:bodyPr vert="horz" lIns="91440" tIns="45720" rIns="91440" bIns="45720" rtlCol="0" anchor="b">
            <a:normAutofit/>
          </a:bodyPr>
          <a:lstStyle/>
          <a:p>
            <a:r>
              <a:rPr lang="en-US" sz="4000" dirty="0">
                <a:latin typeface="Arial" panose="020B0604020202020204" pitchFamily="34" charset="0"/>
                <a:cs typeface="Arial" panose="020B0604020202020204" pitchFamily="34" charset="0"/>
              </a:rPr>
              <a:t>Diskussion/rollspel </a:t>
            </a:r>
          </a:p>
        </p:txBody>
      </p:sp>
      <p:sp>
        <p:nvSpPr>
          <p:cNvPr id="18" name="Platshållare för text 1">
            <a:extLst>
              <a:ext uri="{FF2B5EF4-FFF2-40B4-BE49-F238E27FC236}">
                <a16:creationId xmlns:a16="http://schemas.microsoft.com/office/drawing/2014/main" id="{7BA67DC7-29B5-237F-A428-C1ADD1B9A0A5}"/>
              </a:ext>
            </a:extLst>
          </p:cNvPr>
          <p:cNvSpPr>
            <a:spLocks noGrp="1"/>
          </p:cNvSpPr>
          <p:nvPr>
            <p:ph type="body" sz="quarter" idx="13"/>
          </p:nvPr>
        </p:nvSpPr>
        <p:spPr>
          <a:xfrm>
            <a:off x="620615" y="1877645"/>
            <a:ext cx="5324475" cy="4978768"/>
          </a:xfrm>
        </p:spPr>
        <p:txBody>
          <a:bodyPr vert="horz" lIns="91440" tIns="45720" rIns="91440" bIns="45720" rtlCol="0" anchor="t">
            <a:normAutofit/>
          </a:bodyPr>
          <a:lstStyle/>
          <a:p>
            <a:pPr marL="0" indent="0"/>
            <a:r>
              <a:rPr lang="en-US" sz="2200" dirty="0">
                <a:latin typeface="Arial" panose="020B0604020202020204" pitchFamily="34" charset="0"/>
                <a:cs typeface="Arial" panose="020B0604020202020204" pitchFamily="34" charset="0"/>
              </a:rPr>
              <a:t>Hur skulle en följande situationer utspela sig om man bara var sitt “</a:t>
            </a:r>
            <a:r>
              <a:rPr lang="en-US" sz="2200" b="1" dirty="0">
                <a:latin typeface="Arial" panose="020B0604020202020204" pitchFamily="34" charset="0"/>
                <a:cs typeface="Arial" panose="020B0604020202020204" pitchFamily="34" charset="0"/>
              </a:rPr>
              <a:t>vanejag” eller “eftertänksamma jag”</a:t>
            </a:r>
            <a:r>
              <a:rPr lang="en-US" sz="22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Kalas/fest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Spela/gamea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Cykla till skolan</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Mattelektion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Handla i en mataffär</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Orientering på idrottslektionen</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00050">
              <a:buFont typeface="Arial" panose="020B0604020202020204" pitchFamily="34" charset="0"/>
              <a:buChar char="•"/>
            </a:pPr>
            <a:endParaRPr lang="en-US" sz="1500" dirty="0">
              <a:latin typeface="+mn-lt"/>
            </a:endParaRPr>
          </a:p>
        </p:txBody>
      </p:sp>
      <p:pic>
        <p:nvPicPr>
          <p:cNvPr id="2" name="Bildobjekt 1" descr="En bild som visar text&#10;&#10;Automatiskt genererad beskrivning">
            <a:extLst>
              <a:ext uri="{FF2B5EF4-FFF2-40B4-BE49-F238E27FC236}">
                <a16:creationId xmlns:a16="http://schemas.microsoft.com/office/drawing/2014/main" id="{2EE4CB33-A07A-EC00-4802-87B486D137FB}"/>
              </a:ext>
            </a:extLst>
          </p:cNvPr>
          <p:cNvPicPr>
            <a:picLocks noChangeAspect="1"/>
          </p:cNvPicPr>
          <p:nvPr/>
        </p:nvPicPr>
        <p:blipFill rotWithShape="1">
          <a:blip r:embed="rId3"/>
          <a:srcRect r="1994" b="87819"/>
          <a:stretch/>
        </p:blipFill>
        <p:spPr>
          <a:xfrm>
            <a:off x="10797955" y="0"/>
            <a:ext cx="1394045" cy="1877645"/>
          </a:xfrm>
          <a:prstGeom prst="rect">
            <a:avLst/>
          </a:prstGeom>
        </p:spPr>
      </p:pic>
    </p:spTree>
    <p:extLst>
      <p:ext uri="{BB962C8B-B14F-4D97-AF65-F5344CB8AC3E}">
        <p14:creationId xmlns:p14="http://schemas.microsoft.com/office/powerpoint/2010/main" val="145278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F2EE499-5B51-8755-F2EE-FE155132966B}"/>
              </a:ext>
            </a:extLst>
          </p:cNvPr>
          <p:cNvSpPr>
            <a:spLocks noGrp="1"/>
          </p:cNvSpPr>
          <p:nvPr>
            <p:ph type="title"/>
          </p:nvPr>
        </p:nvSpPr>
        <p:spPr>
          <a:xfrm>
            <a:off x="838200" y="1420213"/>
            <a:ext cx="10515600" cy="1325563"/>
          </a:xfrm>
        </p:spPr>
        <p:txBody>
          <a:bodyPr>
            <a:normAutofit fontScale="90000"/>
          </a:bodyPr>
          <a:lstStyle/>
          <a:p>
            <a:r>
              <a:rPr lang="sv-SE" sz="4000" dirty="0">
                <a:latin typeface="Arial" panose="020B0604020202020204" pitchFamily="34" charset="0"/>
                <a:cs typeface="Arial" panose="020B0604020202020204" pitchFamily="34" charset="0"/>
              </a:rPr>
              <a:t>Diskussion</a:t>
            </a:r>
            <a:br>
              <a:rPr lang="sv-SE" sz="4000" dirty="0">
                <a:latin typeface="Arial" panose="020B0604020202020204" pitchFamily="34" charset="0"/>
                <a:cs typeface="Arial" panose="020B0604020202020204" pitchFamily="34" charset="0"/>
              </a:rPr>
            </a:br>
            <a:br>
              <a:rPr lang="sv-SE" sz="4000" dirty="0">
                <a:latin typeface="Arial" panose="020B0604020202020204" pitchFamily="34" charset="0"/>
                <a:cs typeface="Arial" panose="020B0604020202020204" pitchFamily="34" charset="0"/>
              </a:rPr>
            </a:br>
            <a:r>
              <a:rPr lang="sv-SE" sz="2700" dirty="0">
                <a:latin typeface="Arial" panose="020B0604020202020204" pitchFamily="34" charset="0"/>
                <a:cs typeface="Arial" panose="020B0604020202020204" pitchFamily="34" charset="0"/>
              </a:rPr>
              <a:t>När vi är stressade, hungriga, rädda, är vana med den situationen – vilket ”jag” är starkast?</a:t>
            </a:r>
            <a:br>
              <a:rPr lang="sv-SE" sz="2700" dirty="0">
                <a:latin typeface="Arial" panose="020B0604020202020204" pitchFamily="34" charset="0"/>
                <a:cs typeface="Arial" panose="020B0604020202020204" pitchFamily="34" charset="0"/>
              </a:rPr>
            </a:br>
            <a:endParaRPr lang="sv-SE" sz="4000" dirty="0">
              <a:latin typeface="Arial" panose="020B0604020202020204" pitchFamily="34" charset="0"/>
              <a:cs typeface="Arial" panose="020B0604020202020204" pitchFamily="34" charset="0"/>
            </a:endParaRPr>
          </a:p>
        </p:txBody>
      </p:sp>
      <p:pic>
        <p:nvPicPr>
          <p:cNvPr id="11" name="Bildobjekt 10" descr="En bild som visar utomhus&#10;&#10;Automatiskt genererad beskrivning">
            <a:extLst>
              <a:ext uri="{FF2B5EF4-FFF2-40B4-BE49-F238E27FC236}">
                <a16:creationId xmlns:a16="http://schemas.microsoft.com/office/drawing/2014/main" id="{D4E280B0-82F2-4B51-1100-0C083E15BA03}"/>
              </a:ext>
            </a:extLst>
          </p:cNvPr>
          <p:cNvPicPr>
            <a:picLocks noChangeAspect="1"/>
          </p:cNvPicPr>
          <p:nvPr/>
        </p:nvPicPr>
        <p:blipFill>
          <a:blip r:embed="rId3">
            <a:clrChange>
              <a:clrFrom>
                <a:srgbClr val="F5ECDA"/>
              </a:clrFrom>
              <a:clrTo>
                <a:srgbClr val="F5ECDA">
                  <a:alpha val="0"/>
                </a:srgbClr>
              </a:clrTo>
            </a:clrChange>
          </a:blip>
          <a:stretch>
            <a:fillRect/>
          </a:stretch>
        </p:blipFill>
        <p:spPr>
          <a:xfrm>
            <a:off x="2198450" y="1622215"/>
            <a:ext cx="6727425" cy="5282609"/>
          </a:xfrm>
          <a:prstGeom prst="rect">
            <a:avLst/>
          </a:prstGeom>
        </p:spPr>
      </p:pic>
    </p:spTree>
    <p:extLst>
      <p:ext uri="{BB962C8B-B14F-4D97-AF65-F5344CB8AC3E}">
        <p14:creationId xmlns:p14="http://schemas.microsoft.com/office/powerpoint/2010/main" val="43760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814663" y="0"/>
            <a:ext cx="4657172" cy="1630363"/>
          </a:xfrm>
        </p:spPr>
        <p:txBody>
          <a:bodyPr vert="horz" lIns="91440" tIns="45720" rIns="91440" bIns="45720" rtlCol="0" anchor="b">
            <a:normAutofit/>
          </a:bodyPr>
          <a:lstStyle/>
          <a:p>
            <a:r>
              <a:rPr lang="en-US" sz="3600" dirty="0">
                <a:latin typeface="Arial" panose="020B0604020202020204" pitchFamily="34" charset="0"/>
                <a:cs typeface="Arial" panose="020B0604020202020204" pitchFamily="34" charset="0"/>
              </a:rPr>
              <a:t>Diskussion </a:t>
            </a:r>
          </a:p>
        </p:txBody>
      </p:sp>
      <p:sp>
        <p:nvSpPr>
          <p:cNvPr id="2" name="Platshållare för text 1">
            <a:extLst>
              <a:ext uri="{FF2B5EF4-FFF2-40B4-BE49-F238E27FC236}">
                <a16:creationId xmlns:a16="http://schemas.microsoft.com/office/drawing/2014/main" id="{9CDACEB1-47BE-82CB-BAFA-13594C3A8E30}"/>
              </a:ext>
            </a:extLst>
          </p:cNvPr>
          <p:cNvSpPr>
            <a:spLocks noGrp="1"/>
          </p:cNvSpPr>
          <p:nvPr>
            <p:ph type="body" sz="quarter" idx="13"/>
          </p:nvPr>
        </p:nvSpPr>
        <p:spPr>
          <a:xfrm>
            <a:off x="481012" y="1860698"/>
            <a:ext cx="5324475" cy="4540102"/>
          </a:xfrm>
        </p:spPr>
        <p:txBody>
          <a:bodyPr vert="horz" lIns="91440" tIns="45720" rIns="91440" bIns="45720" rtlCol="0" anchor="t">
            <a:noAutofit/>
          </a:bodyPr>
          <a:lstStyle/>
          <a:p>
            <a:pPr marL="285750">
              <a:buFont typeface="Arial" panose="020B0604020202020204" pitchFamily="34" charset="0"/>
              <a:buChar char="•"/>
            </a:pPr>
            <a:r>
              <a:rPr lang="en-US" sz="2400" dirty="0">
                <a:latin typeface="Arial" panose="020B0604020202020204" pitchFamily="34" charset="0"/>
                <a:cs typeface="Arial" panose="020B0604020202020204" pitchFamily="34" charset="0"/>
              </a:rPr>
              <a:t>Varje dag fattar vi tusentals beslut. Kan ni komma på 20 vardagliga beslut?</a:t>
            </a:r>
          </a:p>
          <a:p>
            <a:pPr marL="285750">
              <a:buFont typeface="Arial" panose="020B0604020202020204" pitchFamily="34" charset="0"/>
              <a:buChar char="•"/>
            </a:pPr>
            <a:r>
              <a:rPr lang="en-US" sz="2400" dirty="0">
                <a:latin typeface="Arial" panose="020B0604020202020204" pitchFamily="34" charset="0"/>
                <a:cs typeface="Arial" panose="020B0604020202020204" pitchFamily="34" charset="0"/>
              </a:rPr>
              <a:t>Vad är ett beteende? Vad är en vana?</a:t>
            </a:r>
          </a:p>
          <a:p>
            <a:pPr marL="285750">
              <a:buFont typeface="Arial" panose="020B0604020202020204" pitchFamily="34" charset="0"/>
              <a:buChar char="•"/>
            </a:pPr>
            <a:r>
              <a:rPr lang="en-US" sz="2400" dirty="0">
                <a:latin typeface="Arial" panose="020B0604020202020204" pitchFamily="34" charset="0"/>
                <a:cs typeface="Arial" panose="020B0604020202020204" pitchFamily="34" charset="0"/>
              </a:rPr>
              <a:t>Kan ni ge exempel på en bra och en mindre bra vana ni har?</a:t>
            </a:r>
          </a:p>
          <a:p>
            <a:pPr marL="285750">
              <a:buFont typeface="Arial" panose="020B0604020202020204" pitchFamily="34" charset="0"/>
              <a:buChar char="•"/>
            </a:pPr>
            <a:r>
              <a:rPr lang="en-US" sz="2400" dirty="0">
                <a:latin typeface="Arial" panose="020B0604020202020204" pitchFamily="34" charset="0"/>
                <a:cs typeface="Arial" panose="020B0604020202020204" pitchFamily="34" charset="0"/>
              </a:rPr>
              <a:t>Om man vet att det är bra att gå i trappor istället för att åka hiss, eller äta mer grönsaker – gör man också det automatiskt? Ofta/ibland/ sällan/aldrig? Varför det tror ni?</a:t>
            </a:r>
          </a:p>
        </p:txBody>
      </p:sp>
      <p:pic>
        <p:nvPicPr>
          <p:cNvPr id="4" name="Bildobjekt 3">
            <a:extLst>
              <a:ext uri="{FF2B5EF4-FFF2-40B4-BE49-F238E27FC236}">
                <a16:creationId xmlns:a16="http://schemas.microsoft.com/office/drawing/2014/main" id="{F6306C66-0D5A-063B-5CEB-A1BEDE9AB32D}"/>
              </a:ext>
            </a:extLst>
          </p:cNvPr>
          <p:cNvPicPr>
            <a:picLocks noChangeAspect="1"/>
          </p:cNvPicPr>
          <p:nvPr/>
        </p:nvPicPr>
        <p:blipFill rotWithShape="1">
          <a:blip r:embed="rId2"/>
          <a:srcRect l="25704" r="23221"/>
          <a:stretch/>
        </p:blipFill>
        <p:spPr>
          <a:xfrm>
            <a:off x="5966355" y="0"/>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425928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10;&#10;Automatiskt genererad beskrivning">
            <a:extLst>
              <a:ext uri="{FF2B5EF4-FFF2-40B4-BE49-F238E27FC236}">
                <a16:creationId xmlns:a16="http://schemas.microsoft.com/office/drawing/2014/main" id="{857D3F31-34F1-55FB-5F42-2AFA69170E28}"/>
              </a:ext>
            </a:extLst>
          </p:cNvPr>
          <p:cNvPicPr>
            <a:picLocks noChangeAspect="1"/>
          </p:cNvPicPr>
          <p:nvPr/>
        </p:nvPicPr>
        <p:blipFill>
          <a:blip r:embed="rId2">
            <a:clrChange>
              <a:clrFrom>
                <a:srgbClr val="F5ECDA"/>
              </a:clrFrom>
              <a:clrTo>
                <a:srgbClr val="F5ECDA">
                  <a:alpha val="0"/>
                </a:srgbClr>
              </a:clrTo>
            </a:clrChange>
          </a:blip>
          <a:stretch>
            <a:fillRect/>
          </a:stretch>
        </p:blipFill>
        <p:spPr>
          <a:xfrm>
            <a:off x="558209" y="1276425"/>
            <a:ext cx="10372061" cy="5581575"/>
          </a:xfrm>
          <a:prstGeom prst="rect">
            <a:avLst/>
          </a:prstGeom>
        </p:spPr>
      </p:pic>
      <p:sp>
        <p:nvSpPr>
          <p:cNvPr id="8" name="Rubrik 2">
            <a:extLst>
              <a:ext uri="{FF2B5EF4-FFF2-40B4-BE49-F238E27FC236}">
                <a16:creationId xmlns:a16="http://schemas.microsoft.com/office/drawing/2014/main" id="{C0B0AFF8-059C-C8F8-16BF-33A609B7C216}"/>
              </a:ext>
            </a:extLst>
          </p:cNvPr>
          <p:cNvSpPr txBox="1">
            <a:spLocks/>
          </p:cNvSpPr>
          <p:nvPr/>
        </p:nvSpPr>
        <p:spPr>
          <a:xfrm>
            <a:off x="3571339" y="1021762"/>
            <a:ext cx="83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a:lstStyle>
          <a:p>
            <a:r>
              <a:rPr lang="sv-SE" sz="3600" dirty="0">
                <a:latin typeface="Arial" panose="020B0604020202020204" pitchFamily="34" charset="0"/>
                <a:cs typeface="Arial" panose="020B0604020202020204" pitchFamily="34" charset="0"/>
              </a:rPr>
              <a:t>Det här händer</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vanejaget-autopiloten-elefanten styr!</a:t>
            </a:r>
          </a:p>
        </p:txBody>
      </p:sp>
    </p:spTree>
    <p:extLst>
      <p:ext uri="{BB962C8B-B14F-4D97-AF65-F5344CB8AC3E}">
        <p14:creationId xmlns:p14="http://schemas.microsoft.com/office/powerpoint/2010/main" val="191672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4BD60C0-DA01-80CE-E2C4-C7F84FBA50C4}"/>
              </a:ext>
            </a:extLst>
          </p:cNvPr>
          <p:cNvSpPr>
            <a:spLocks noGrp="1"/>
          </p:cNvSpPr>
          <p:nvPr>
            <p:ph type="title"/>
          </p:nvPr>
        </p:nvSpPr>
        <p:spPr>
          <a:xfrm>
            <a:off x="625549" y="1742619"/>
            <a:ext cx="7213600" cy="1325563"/>
          </a:xfrm>
        </p:spPr>
        <p:txBody>
          <a:bodyPr>
            <a:noAutofit/>
          </a:bodyPr>
          <a:lstStyle/>
          <a:p>
            <a:r>
              <a:rPr lang="sv-SE" sz="3200" dirty="0">
                <a:latin typeface="Arial" panose="020B0604020202020204" pitchFamily="34" charset="0"/>
                <a:cs typeface="Arial" panose="020B0604020202020204" pitchFamily="34" charset="0"/>
              </a:rPr>
              <a:t>Men hur ska man gör för att vinna över vanejaget-autopiloten-elefanten?</a:t>
            </a:r>
          </a:p>
        </p:txBody>
      </p:sp>
      <p:pic>
        <p:nvPicPr>
          <p:cNvPr id="7" name="Bildobjekt 6" descr="En bild som visar text, utomhus&#10;&#10;Automatiskt genererad beskrivning">
            <a:extLst>
              <a:ext uri="{FF2B5EF4-FFF2-40B4-BE49-F238E27FC236}">
                <a16:creationId xmlns:a16="http://schemas.microsoft.com/office/drawing/2014/main" id="{D7138824-383E-3FBF-D2F9-32FC5BA1040D}"/>
              </a:ext>
            </a:extLst>
          </p:cNvPr>
          <p:cNvPicPr>
            <a:picLocks noChangeAspect="1"/>
          </p:cNvPicPr>
          <p:nvPr/>
        </p:nvPicPr>
        <p:blipFill>
          <a:blip r:embed="rId2">
            <a:clrChange>
              <a:clrFrom>
                <a:srgbClr val="F5ECDA"/>
              </a:clrFrom>
              <a:clrTo>
                <a:srgbClr val="F5ECDA">
                  <a:alpha val="0"/>
                </a:srgbClr>
              </a:clrTo>
            </a:clrChange>
          </a:blip>
          <a:stretch>
            <a:fillRect/>
          </a:stretch>
        </p:blipFill>
        <p:spPr>
          <a:xfrm>
            <a:off x="4772246" y="1397000"/>
            <a:ext cx="7213600" cy="5461000"/>
          </a:xfrm>
          <a:prstGeom prst="rect">
            <a:avLst/>
          </a:prstGeom>
        </p:spPr>
      </p:pic>
    </p:spTree>
    <p:extLst>
      <p:ext uri="{BB962C8B-B14F-4D97-AF65-F5344CB8AC3E}">
        <p14:creationId xmlns:p14="http://schemas.microsoft.com/office/powerpoint/2010/main" val="2119031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BA1B4F4F-C407-4EE1-AC49-411F1C8F3DDA}"/>
              </a:ext>
            </a:extLst>
          </p:cNvPr>
          <p:cNvPicPr>
            <a:picLocks noChangeAspect="1"/>
          </p:cNvPicPr>
          <p:nvPr/>
        </p:nvPicPr>
        <p:blipFill rotWithShape="1">
          <a:blip r:embed="rId2"/>
          <a:srcRect r="1994" b="87819"/>
          <a:stretch/>
        </p:blipFill>
        <p:spPr>
          <a:xfrm>
            <a:off x="1" y="0"/>
            <a:ext cx="12191999" cy="3743201"/>
          </a:xfrm>
          <a:prstGeom prst="rect">
            <a:avLst/>
          </a:prstGeom>
        </p:spPr>
      </p:pic>
      <p:sp>
        <p:nvSpPr>
          <p:cNvPr id="3" name="Rubrik 2">
            <a:extLst>
              <a:ext uri="{FF2B5EF4-FFF2-40B4-BE49-F238E27FC236}">
                <a16:creationId xmlns:a16="http://schemas.microsoft.com/office/drawing/2014/main" id="{9693B31F-3742-38FC-3047-1CF31B78871F}"/>
              </a:ext>
            </a:extLst>
          </p:cNvPr>
          <p:cNvSpPr>
            <a:spLocks noGrp="1"/>
          </p:cNvSpPr>
          <p:nvPr>
            <p:ph type="title"/>
          </p:nvPr>
        </p:nvSpPr>
        <p:spPr>
          <a:xfrm>
            <a:off x="838200" y="1173948"/>
            <a:ext cx="10515600" cy="1325563"/>
          </a:xfrm>
        </p:spPr>
        <p:txBody>
          <a:bodyPr>
            <a:normAutofit/>
          </a:bodyPr>
          <a:lstStyle/>
          <a:p>
            <a:r>
              <a:rPr lang="sv-SE" sz="3600" dirty="0">
                <a:latin typeface="Arial" panose="020B0604020202020204" pitchFamily="34" charset="0"/>
                <a:cs typeface="Arial" panose="020B0604020202020204" pitchFamily="34" charset="0"/>
              </a:rPr>
              <a:t>Hemligheten är…</a:t>
            </a:r>
          </a:p>
        </p:txBody>
      </p:sp>
      <p:pic>
        <p:nvPicPr>
          <p:cNvPr id="8" name="Bildobjekt 7">
            <a:extLst>
              <a:ext uri="{FF2B5EF4-FFF2-40B4-BE49-F238E27FC236}">
                <a16:creationId xmlns:a16="http://schemas.microsoft.com/office/drawing/2014/main" id="{8D6D0972-6983-4B90-315F-10F1ED51CB87}"/>
              </a:ext>
            </a:extLst>
          </p:cNvPr>
          <p:cNvPicPr>
            <a:picLocks noChangeAspect="1"/>
          </p:cNvPicPr>
          <p:nvPr/>
        </p:nvPicPr>
        <p:blipFill rotWithShape="1">
          <a:blip r:embed="rId3"/>
          <a:srcRect r="1235"/>
          <a:stretch/>
        </p:blipFill>
        <p:spPr>
          <a:xfrm>
            <a:off x="0" y="2855576"/>
            <a:ext cx="12192000" cy="4002424"/>
          </a:xfrm>
          <a:prstGeom prst="rect">
            <a:avLst/>
          </a:prstGeom>
        </p:spPr>
      </p:pic>
      <p:sp>
        <p:nvSpPr>
          <p:cNvPr id="5" name="Rubrik 2">
            <a:extLst>
              <a:ext uri="{FF2B5EF4-FFF2-40B4-BE49-F238E27FC236}">
                <a16:creationId xmlns:a16="http://schemas.microsoft.com/office/drawing/2014/main" id="{86112DD1-C616-0CBD-44C2-8279B6122540}"/>
              </a:ext>
            </a:extLst>
          </p:cNvPr>
          <p:cNvSpPr txBox="1">
            <a:spLocks/>
          </p:cNvSpPr>
          <p:nvPr/>
        </p:nvSpPr>
        <p:spPr>
          <a:xfrm>
            <a:off x="838200" y="1565026"/>
            <a:ext cx="10887738" cy="2496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a:lstStyle>
          <a:p>
            <a:r>
              <a:rPr lang="sv-SE" sz="3200" dirty="0"/>
              <a:t>…</a:t>
            </a:r>
            <a:r>
              <a:rPr lang="sv-SE" sz="3600" dirty="0">
                <a:latin typeface="Arial" panose="020B0604020202020204" pitchFamily="34" charset="0"/>
                <a:cs typeface="Arial" panose="020B0604020202020204" pitchFamily="34" charset="0"/>
              </a:rPr>
              <a:t>man måste göra det jätteenkelt att göra rätt! </a:t>
            </a:r>
            <a:endParaRPr lang="sv-SE" sz="3200" dirty="0">
              <a:latin typeface="Arial" panose="020B0604020202020204" pitchFamily="34" charset="0"/>
              <a:cs typeface="Arial" panose="020B0604020202020204" pitchFamily="34" charset="0"/>
            </a:endParaRPr>
          </a:p>
        </p:txBody>
      </p:sp>
      <p:pic>
        <p:nvPicPr>
          <p:cNvPr id="2" name="Bildobjekt 1" descr="En bild som visar text&#10;&#10;Automatiskt genererad beskrivning">
            <a:extLst>
              <a:ext uri="{FF2B5EF4-FFF2-40B4-BE49-F238E27FC236}">
                <a16:creationId xmlns:a16="http://schemas.microsoft.com/office/drawing/2014/main" id="{6F09E486-BA2B-E491-B2DE-FC9AA1369FE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spTree>
    <p:extLst>
      <p:ext uri="{BB962C8B-B14F-4D97-AF65-F5344CB8AC3E}">
        <p14:creationId xmlns:p14="http://schemas.microsoft.com/office/powerpoint/2010/main" val="24398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BF7D524E-A2D7-F254-E1BC-D21126D9A815}"/>
              </a:ext>
            </a:extLst>
          </p:cNvPr>
          <p:cNvPicPr>
            <a:picLocks noChangeAspect="1"/>
          </p:cNvPicPr>
          <p:nvPr/>
        </p:nvPicPr>
        <p:blipFill rotWithShape="1">
          <a:blip r:embed="rId2"/>
          <a:srcRect r="1994" b="87819"/>
          <a:stretch/>
        </p:blipFill>
        <p:spPr>
          <a:xfrm>
            <a:off x="1" y="0"/>
            <a:ext cx="12191999" cy="3743201"/>
          </a:xfrm>
          <a:prstGeom prst="rect">
            <a:avLst/>
          </a:prstGeom>
        </p:spPr>
      </p:pic>
      <p:sp>
        <p:nvSpPr>
          <p:cNvPr id="2" name="Platshållare för text 1">
            <a:extLst>
              <a:ext uri="{FF2B5EF4-FFF2-40B4-BE49-F238E27FC236}">
                <a16:creationId xmlns:a16="http://schemas.microsoft.com/office/drawing/2014/main" id="{6D74867D-C9D6-2C99-4122-417E6C7A17BF}"/>
              </a:ext>
            </a:extLst>
          </p:cNvPr>
          <p:cNvSpPr>
            <a:spLocks noGrp="1"/>
          </p:cNvSpPr>
          <p:nvPr>
            <p:ph type="body" sz="quarter" idx="13"/>
          </p:nvPr>
        </p:nvSpPr>
        <p:spPr/>
        <p:txBody>
          <a:bodyPr/>
          <a:lstStyle/>
          <a:p>
            <a:pPr>
              <a:spcAft>
                <a:spcPts val="500"/>
              </a:spcAft>
            </a:pPr>
            <a:r>
              <a:rPr lang="en-US" sz="1800" b="1" dirty="0">
                <a:solidFill>
                  <a:srgbClr val="221E20"/>
                </a:solidFill>
                <a:effectLst/>
                <a:latin typeface="Arial" panose="020B0604020202020204" pitchFamily="34" charset="0"/>
                <a:ea typeface="Liberation Serif"/>
                <a:cs typeface="Liberation Serif"/>
              </a:rPr>
              <a:t>Diskussionsfrågor efter presentationen</a:t>
            </a:r>
            <a:endParaRPr lang="sv-SE" sz="18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1800" b="0" dirty="0">
                <a:solidFill>
                  <a:srgbClr val="221E20"/>
                </a:solidFill>
                <a:effectLst/>
                <a:latin typeface="Arial" panose="020B0604020202020204" pitchFamily="34" charset="0"/>
                <a:ea typeface="Liberation Serif"/>
                <a:cs typeface="Liberation Serif"/>
              </a:rPr>
              <a:t>Vad det något som ni inte förstod eller ska förklaras på annat sätt?</a:t>
            </a:r>
            <a:endParaRPr lang="sv-SE" sz="18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1800" b="0" dirty="0">
                <a:solidFill>
                  <a:srgbClr val="221E20"/>
                </a:solidFill>
                <a:effectLst/>
                <a:latin typeface="Arial" panose="020B0604020202020204" pitchFamily="34" charset="0"/>
                <a:ea typeface="Liberation Serif"/>
                <a:cs typeface="Liberation Serif"/>
              </a:rPr>
              <a:t>Vad det något som ni blev förvånade över?</a:t>
            </a:r>
            <a:endParaRPr lang="sv-SE" sz="18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1800" b="0" dirty="0">
                <a:solidFill>
                  <a:srgbClr val="221E20"/>
                </a:solidFill>
                <a:effectLst/>
                <a:latin typeface="Arial" panose="020B0604020202020204" pitchFamily="34" charset="0"/>
                <a:ea typeface="Liberation Serif"/>
                <a:cs typeface="Liberation Serif"/>
              </a:rPr>
              <a:t>Vad är det viktigaste ni tar med er från presentationen om beteenden? Varför?</a:t>
            </a:r>
            <a:endParaRPr lang="sv-SE" sz="1800" b="1" dirty="0">
              <a:solidFill>
                <a:srgbClr val="221E20"/>
              </a:solidFill>
              <a:effectLst/>
              <a:latin typeface="Liberation Serif"/>
              <a:ea typeface="Liberation Serif"/>
              <a:cs typeface="Liberation Serif"/>
            </a:endParaRPr>
          </a:p>
          <a:p>
            <a:endParaRPr lang="sv-SE" dirty="0"/>
          </a:p>
        </p:txBody>
      </p:sp>
      <p:pic>
        <p:nvPicPr>
          <p:cNvPr id="5" name="Bildobjekt 4">
            <a:extLst>
              <a:ext uri="{FF2B5EF4-FFF2-40B4-BE49-F238E27FC236}">
                <a16:creationId xmlns:a16="http://schemas.microsoft.com/office/drawing/2014/main" id="{75D2FB53-0F48-FF72-C8DC-2BF3D24AA8CA}"/>
              </a:ext>
            </a:extLst>
          </p:cNvPr>
          <p:cNvPicPr>
            <a:picLocks noChangeAspect="1"/>
          </p:cNvPicPr>
          <p:nvPr/>
        </p:nvPicPr>
        <p:blipFill>
          <a:blip r:embed="rId3"/>
          <a:stretch>
            <a:fillRect/>
          </a:stretch>
        </p:blipFill>
        <p:spPr>
          <a:xfrm>
            <a:off x="0" y="2552237"/>
            <a:ext cx="12192000" cy="4432326"/>
          </a:xfrm>
          <a:prstGeom prst="rect">
            <a:avLst/>
          </a:prstGeom>
        </p:spPr>
      </p:pic>
      <p:sp>
        <p:nvSpPr>
          <p:cNvPr id="7" name="Rubrik 2">
            <a:extLst>
              <a:ext uri="{FF2B5EF4-FFF2-40B4-BE49-F238E27FC236}">
                <a16:creationId xmlns:a16="http://schemas.microsoft.com/office/drawing/2014/main" id="{C6B452BC-98B4-5C7C-E29F-813BB8AFA640}"/>
              </a:ext>
            </a:extLst>
          </p:cNvPr>
          <p:cNvSpPr txBox="1">
            <a:spLocks/>
          </p:cNvSpPr>
          <p:nvPr/>
        </p:nvSpPr>
        <p:spPr>
          <a:xfrm>
            <a:off x="921327" y="949573"/>
            <a:ext cx="10884230" cy="2496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a:lstStyle>
          <a:p>
            <a:r>
              <a:rPr lang="sv-SE" sz="4000" dirty="0">
                <a:latin typeface="Arial" panose="020B0604020202020204" pitchFamily="34" charset="0"/>
                <a:cs typeface="Arial" panose="020B0604020202020204" pitchFamily="34" charset="0"/>
              </a:rPr>
              <a:t>Och de knepen berättar vi i en annan övning…</a:t>
            </a:r>
          </a:p>
        </p:txBody>
      </p:sp>
      <p:pic>
        <p:nvPicPr>
          <p:cNvPr id="3" name="Bildobjekt 2" descr="En bild som visar text&#10;&#10;Automatiskt genererad beskrivning">
            <a:extLst>
              <a:ext uri="{FF2B5EF4-FFF2-40B4-BE49-F238E27FC236}">
                <a16:creationId xmlns:a16="http://schemas.microsoft.com/office/drawing/2014/main" id="{3E9B8DF2-0DBA-3658-E460-712F95CCE32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spTree>
    <p:extLst>
      <p:ext uri="{BB962C8B-B14F-4D97-AF65-F5344CB8AC3E}">
        <p14:creationId xmlns:p14="http://schemas.microsoft.com/office/powerpoint/2010/main" val="25477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814663" y="0"/>
            <a:ext cx="4657172" cy="1630363"/>
          </a:xfrm>
        </p:spPr>
        <p:txBody>
          <a:bodyPr vert="horz" lIns="91440" tIns="45720" rIns="91440" bIns="45720" rtlCol="0" anchor="b">
            <a:normAutofit/>
          </a:bodyPr>
          <a:lstStyle/>
          <a:p>
            <a:r>
              <a:rPr lang="en-US" sz="3600" dirty="0">
                <a:latin typeface="Arial" panose="020B0604020202020204" pitchFamily="34" charset="0"/>
                <a:cs typeface="Arial" panose="020B0604020202020204" pitchFamily="34" charset="0"/>
              </a:rPr>
              <a:t>Uppföljning </a:t>
            </a:r>
          </a:p>
        </p:txBody>
      </p:sp>
      <p:sp>
        <p:nvSpPr>
          <p:cNvPr id="2" name="Platshållare för text 1">
            <a:extLst>
              <a:ext uri="{FF2B5EF4-FFF2-40B4-BE49-F238E27FC236}">
                <a16:creationId xmlns:a16="http://schemas.microsoft.com/office/drawing/2014/main" id="{9CDACEB1-47BE-82CB-BAFA-13594C3A8E30}"/>
              </a:ext>
            </a:extLst>
          </p:cNvPr>
          <p:cNvSpPr>
            <a:spLocks noGrp="1"/>
          </p:cNvSpPr>
          <p:nvPr>
            <p:ph type="body" sz="quarter" idx="13"/>
          </p:nvPr>
        </p:nvSpPr>
        <p:spPr>
          <a:xfrm>
            <a:off x="481012" y="1860698"/>
            <a:ext cx="5324475" cy="4540102"/>
          </a:xfrm>
        </p:spPr>
        <p:txBody>
          <a:bodyPr vert="horz" lIns="91440" tIns="45720" rIns="91440" bIns="45720" rtlCol="0" anchor="t">
            <a:noAutofit/>
          </a:bodyPr>
          <a:lstStyle/>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det något som ni inte förstod eller ska förklaras på annat sätt?</a:t>
            </a:r>
            <a:endParaRPr lang="sv-SE" sz="24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det något som ni blev förvånade över?</a:t>
            </a:r>
            <a:endParaRPr lang="sv-SE" sz="24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är det viktigaste ni tar med er från presentationen om beteenden? Varför?</a:t>
            </a:r>
            <a:endParaRPr lang="sv-SE" sz="2400" b="1" dirty="0">
              <a:solidFill>
                <a:srgbClr val="221E20"/>
              </a:solidFill>
              <a:effectLst/>
              <a:latin typeface="Liberation Serif"/>
              <a:ea typeface="Liberation Serif"/>
              <a:cs typeface="Liberation Serif"/>
            </a:endParaRPr>
          </a:p>
        </p:txBody>
      </p:sp>
      <p:pic>
        <p:nvPicPr>
          <p:cNvPr id="4" name="Bildobjekt 3">
            <a:extLst>
              <a:ext uri="{FF2B5EF4-FFF2-40B4-BE49-F238E27FC236}">
                <a16:creationId xmlns:a16="http://schemas.microsoft.com/office/drawing/2014/main" id="{F6306C66-0D5A-063B-5CEB-A1BEDE9AB32D}"/>
              </a:ext>
            </a:extLst>
          </p:cNvPr>
          <p:cNvPicPr>
            <a:picLocks noChangeAspect="1"/>
          </p:cNvPicPr>
          <p:nvPr/>
        </p:nvPicPr>
        <p:blipFill rotWithShape="1">
          <a:blip r:embed="rId2"/>
          <a:srcRect l="25704" r="23221"/>
          <a:stretch/>
        </p:blipFill>
        <p:spPr>
          <a:xfrm>
            <a:off x="5966355" y="0"/>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88856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upp 28">
            <a:extLst>
              <a:ext uri="{FF2B5EF4-FFF2-40B4-BE49-F238E27FC236}">
                <a16:creationId xmlns:a16="http://schemas.microsoft.com/office/drawing/2014/main" id="{0A590A22-5B96-AC20-905F-6402809EA2EF}"/>
              </a:ext>
            </a:extLst>
          </p:cNvPr>
          <p:cNvGrpSpPr/>
          <p:nvPr/>
        </p:nvGrpSpPr>
        <p:grpSpPr>
          <a:xfrm>
            <a:off x="-404037" y="-8068"/>
            <a:ext cx="12631014" cy="4268166"/>
            <a:chOff x="-3050" y="-75744"/>
            <a:chExt cx="12195050" cy="4268166"/>
          </a:xfrm>
        </p:grpSpPr>
        <p:pic>
          <p:nvPicPr>
            <p:cNvPr id="23" name="Bildobjekt 22" descr="En bild som visar text&#10;&#10;Automatiskt genererad beskrivning">
              <a:extLst>
                <a:ext uri="{FF2B5EF4-FFF2-40B4-BE49-F238E27FC236}">
                  <a16:creationId xmlns:a16="http://schemas.microsoft.com/office/drawing/2014/main" id="{F6CD6720-B226-5D91-9B49-AB155A584E28}"/>
                </a:ext>
              </a:extLst>
            </p:cNvPr>
            <p:cNvPicPr>
              <a:picLocks noChangeAspect="1"/>
            </p:cNvPicPr>
            <p:nvPr/>
          </p:nvPicPr>
          <p:blipFill rotWithShape="1">
            <a:blip r:embed="rId2"/>
            <a:srcRect r="1994" b="87819"/>
            <a:stretch/>
          </p:blipFill>
          <p:spPr>
            <a:xfrm>
              <a:off x="-1" y="-75744"/>
              <a:ext cx="12192001" cy="2080978"/>
            </a:xfrm>
            <a:prstGeom prst="rect">
              <a:avLst/>
            </a:prstGeom>
          </p:spPr>
        </p:pic>
        <p:pic>
          <p:nvPicPr>
            <p:cNvPr id="5" name="Bildobjekt 4" descr="En bild som visar text&#10;&#10;Automatiskt genererad beskrivning">
              <a:extLst>
                <a:ext uri="{FF2B5EF4-FFF2-40B4-BE49-F238E27FC236}">
                  <a16:creationId xmlns:a16="http://schemas.microsoft.com/office/drawing/2014/main" id="{C0D79E6B-187C-F2F9-D0F2-E1D97446AB45}"/>
                </a:ext>
              </a:extLst>
            </p:cNvPr>
            <p:cNvPicPr>
              <a:picLocks noChangeAspect="1"/>
            </p:cNvPicPr>
            <p:nvPr/>
          </p:nvPicPr>
          <p:blipFill rotWithShape="1">
            <a:blip r:embed="rId2"/>
            <a:srcRect l="39223" t="8725" r="32587" b="-1"/>
            <a:stretch/>
          </p:blipFill>
          <p:spPr>
            <a:xfrm>
              <a:off x="5146157" y="632558"/>
              <a:ext cx="3997843" cy="3559864"/>
            </a:xfrm>
            <a:prstGeom prst="rect">
              <a:avLst/>
            </a:prstGeom>
          </p:spPr>
        </p:pic>
        <p:pic>
          <p:nvPicPr>
            <p:cNvPr id="24" name="Bildobjekt 23" descr="En bild som visar text&#10;&#10;Automatiskt genererad beskrivning">
              <a:extLst>
                <a:ext uri="{FF2B5EF4-FFF2-40B4-BE49-F238E27FC236}">
                  <a16:creationId xmlns:a16="http://schemas.microsoft.com/office/drawing/2014/main" id="{0AE226BD-A299-BF34-A7FE-3ED09AD43BD0}"/>
                </a:ext>
              </a:extLst>
            </p:cNvPr>
            <p:cNvPicPr>
              <a:picLocks noChangeAspect="1"/>
            </p:cNvPicPr>
            <p:nvPr/>
          </p:nvPicPr>
          <p:blipFill rotWithShape="1">
            <a:blip r:embed="rId2"/>
            <a:srcRect r="1994" b="87819"/>
            <a:stretch/>
          </p:blipFill>
          <p:spPr>
            <a:xfrm>
              <a:off x="8042910" y="1902388"/>
              <a:ext cx="4149090" cy="2290034"/>
            </a:xfrm>
            <a:prstGeom prst="rect">
              <a:avLst/>
            </a:prstGeom>
          </p:spPr>
        </p:pic>
        <p:pic>
          <p:nvPicPr>
            <p:cNvPr id="26" name="Bildobjekt 25" descr="En bild som visar text&#10;&#10;Automatiskt genererad beskrivning">
              <a:extLst>
                <a:ext uri="{FF2B5EF4-FFF2-40B4-BE49-F238E27FC236}">
                  <a16:creationId xmlns:a16="http://schemas.microsoft.com/office/drawing/2014/main" id="{E68397F0-CB5A-3615-36E3-0520A889D98F}"/>
                </a:ext>
              </a:extLst>
            </p:cNvPr>
            <p:cNvPicPr>
              <a:picLocks noChangeAspect="1"/>
            </p:cNvPicPr>
            <p:nvPr/>
          </p:nvPicPr>
          <p:blipFill rotWithShape="1">
            <a:blip r:embed="rId2"/>
            <a:srcRect r="1994" b="87819"/>
            <a:stretch/>
          </p:blipFill>
          <p:spPr>
            <a:xfrm>
              <a:off x="-3050" y="1876808"/>
              <a:ext cx="5146158" cy="2290034"/>
            </a:xfrm>
            <a:prstGeom prst="rect">
              <a:avLst/>
            </a:prstGeom>
          </p:spPr>
        </p:pic>
        <p:pic>
          <p:nvPicPr>
            <p:cNvPr id="28" name="Bildobjekt 27" descr="En bild som visar text&#10;&#10;Automatiskt genererad beskrivning">
              <a:extLst>
                <a:ext uri="{FF2B5EF4-FFF2-40B4-BE49-F238E27FC236}">
                  <a16:creationId xmlns:a16="http://schemas.microsoft.com/office/drawing/2014/main" id="{7F6DBF02-17DE-12EF-FAE6-8DC878C06C95}"/>
                </a:ext>
              </a:extLst>
            </p:cNvPr>
            <p:cNvPicPr>
              <a:picLocks noChangeAspect="1"/>
            </p:cNvPicPr>
            <p:nvPr/>
          </p:nvPicPr>
          <p:blipFill rotWithShape="1">
            <a:blip r:embed="rId2"/>
            <a:srcRect r="1994" b="87819"/>
            <a:stretch/>
          </p:blipFill>
          <p:spPr>
            <a:xfrm>
              <a:off x="2425462" y="693919"/>
              <a:ext cx="3156521" cy="2290034"/>
            </a:xfrm>
            <a:prstGeom prst="rect">
              <a:avLst/>
            </a:prstGeom>
          </p:spPr>
        </p:pic>
      </p:grpSp>
      <p:pic>
        <p:nvPicPr>
          <p:cNvPr id="20" name="Bildobjekt 19" descr="En bild som visar text&#10;&#10;Automatiskt genererad beskrivning">
            <a:extLst>
              <a:ext uri="{FF2B5EF4-FFF2-40B4-BE49-F238E27FC236}">
                <a16:creationId xmlns:a16="http://schemas.microsoft.com/office/drawing/2014/main" id="{7ABA6FA5-D090-D995-2BE8-FB595A67A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6" name="Rubrik 2">
            <a:extLst>
              <a:ext uri="{FF2B5EF4-FFF2-40B4-BE49-F238E27FC236}">
                <a16:creationId xmlns:a16="http://schemas.microsoft.com/office/drawing/2014/main" id="{511C9430-E346-AC61-E605-B6E4E599A5B5}"/>
              </a:ext>
            </a:extLst>
          </p:cNvPr>
          <p:cNvSpPr>
            <a:spLocks noGrp="1"/>
          </p:cNvSpPr>
          <p:nvPr>
            <p:ph type="title"/>
          </p:nvPr>
        </p:nvSpPr>
        <p:spPr>
          <a:xfrm>
            <a:off x="645460" y="4799715"/>
            <a:ext cx="11581518" cy="1286544"/>
          </a:xfrm>
          <a:noFill/>
        </p:spPr>
        <p:txBody>
          <a:bodyPr vert="horz" lIns="91440" tIns="45720" rIns="91440" bIns="45720" rtlCol="0" anchor="b">
            <a:noAutofit/>
          </a:bodyPr>
          <a:lstStyle/>
          <a:p>
            <a:pPr algn="ctr"/>
            <a:r>
              <a:rPr lang="en-US" sz="2800" dirty="0">
                <a:latin typeface="Arial" panose="020B0604020202020204" pitchFamily="34" charset="0"/>
                <a:cs typeface="Arial" panose="020B0604020202020204" pitchFamily="34" charset="0"/>
              </a:rPr>
              <a:t>Att vi inte alltid gör det som vi vet är bäst/smartast beror på att vi använder </a:t>
            </a:r>
            <a:r>
              <a:rPr lang="en-US" sz="2800" b="1" dirty="0">
                <a:latin typeface="Arial" panose="020B0604020202020204" pitchFamily="34" charset="0"/>
                <a:cs typeface="Arial" panose="020B0604020202020204" pitchFamily="34" charset="0"/>
              </a:rPr>
              <a:t>två olika strategier/sätt att tänka på när vi fattar beslut. </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Dessa strategier är “metaforiska” (illustrativa)  och inte “neurologiska” (verkliga nervinpulser i vår kropp). </a:t>
            </a:r>
          </a:p>
        </p:txBody>
      </p:sp>
      <p:pic>
        <p:nvPicPr>
          <p:cNvPr id="33" name="Bildobjekt 32" descr="En bild som visar pil&#10;&#10;Automatiskt genererad beskrivning">
            <a:extLst>
              <a:ext uri="{FF2B5EF4-FFF2-40B4-BE49-F238E27FC236}">
                <a16:creationId xmlns:a16="http://schemas.microsoft.com/office/drawing/2014/main" id="{C0C417C5-FE53-180F-EA2C-BA557AFFC0B6}"/>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9986494">
            <a:off x="6227666" y="1256690"/>
            <a:ext cx="2471260" cy="1179770"/>
          </a:xfrm>
          <a:prstGeom prst="rect">
            <a:avLst/>
          </a:prstGeom>
        </p:spPr>
      </p:pic>
      <p:pic>
        <p:nvPicPr>
          <p:cNvPr id="34" name="Bildobjekt 33" descr="En bild som visar pil&#10;&#10;Automatiskt genererad beskrivning">
            <a:extLst>
              <a:ext uri="{FF2B5EF4-FFF2-40B4-BE49-F238E27FC236}">
                <a16:creationId xmlns:a16="http://schemas.microsoft.com/office/drawing/2014/main" id="{CBD4AF51-F280-B56F-4739-6EA8D3E178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613506" flipH="1">
            <a:off x="3809410" y="1239142"/>
            <a:ext cx="2471260" cy="1179770"/>
          </a:xfrm>
          <a:prstGeom prst="rect">
            <a:avLst/>
          </a:prstGeom>
        </p:spPr>
      </p:pic>
    </p:spTree>
    <p:extLst>
      <p:ext uri="{BB962C8B-B14F-4D97-AF65-F5344CB8AC3E}">
        <p14:creationId xmlns:p14="http://schemas.microsoft.com/office/powerpoint/2010/main" val="303575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804337" y="3016619"/>
            <a:ext cx="5291663" cy="1628775"/>
          </a:xfrm>
        </p:spPr>
        <p:txBody>
          <a:bodyPr vert="horz" lIns="91440" tIns="45720" rIns="91440" bIns="45720" rtlCol="0" anchor="b">
            <a:normAutofit fontScale="90000"/>
          </a:bodyPr>
          <a:lstStyle/>
          <a:p>
            <a:r>
              <a:rPr lang="en-US" sz="4000" dirty="0">
                <a:latin typeface="Arial" panose="020B0604020202020204" pitchFamily="34" charset="0"/>
                <a:cs typeface="Arial" panose="020B0604020202020204" pitchFamily="34" charset="0"/>
              </a:rPr>
              <a:t>Nu ska vi testa beslutsstrategierna!</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Experiment I</a:t>
            </a:r>
          </a:p>
        </p:txBody>
      </p:sp>
      <p:pic>
        <p:nvPicPr>
          <p:cNvPr id="6" name="Bildobjekt 5" descr="En bild som visar person&#10;&#10;Automatiskt genererad beskrivning">
            <a:extLst>
              <a:ext uri="{FF2B5EF4-FFF2-40B4-BE49-F238E27FC236}">
                <a16:creationId xmlns:a16="http://schemas.microsoft.com/office/drawing/2014/main" id="{921F6529-4698-2156-F769-6A0E25393E87}"/>
              </a:ext>
            </a:extLst>
          </p:cNvPr>
          <p:cNvPicPr>
            <a:picLocks noChangeAspect="1"/>
          </p:cNvPicPr>
          <p:nvPr/>
        </p:nvPicPr>
        <p:blipFill rotWithShape="1">
          <a:blip r:embed="rId2"/>
          <a:srcRect l="15520" r="18020" b="-1"/>
          <a:stretch/>
        </p:blipFill>
        <p:spPr>
          <a:xfrm flipH="1">
            <a:off x="6096001"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196951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EDC3844-372B-D57D-FFEE-BCEA23ED6EB5}"/>
              </a:ext>
            </a:extLst>
          </p:cNvPr>
          <p:cNvSpPr>
            <a:spLocks noGrp="1"/>
          </p:cNvSpPr>
          <p:nvPr>
            <p:ph type="body" sz="quarter" idx="13"/>
          </p:nvPr>
        </p:nvSpPr>
        <p:spPr>
          <a:xfrm>
            <a:off x="1490454" y="2711449"/>
            <a:ext cx="3510678" cy="2978150"/>
          </a:xfrm>
        </p:spPr>
        <p:txBody>
          <a:bodyPr/>
          <a:lstStyle/>
          <a:p>
            <a:pPr algn="ctr"/>
            <a:r>
              <a:rPr lang="sv-SE" sz="5400" u="sng" dirty="0">
                <a:latin typeface="Arial" panose="020B0604020202020204" pitchFamily="34" charset="0"/>
                <a:cs typeface="Arial" panose="020B0604020202020204" pitchFamily="34" charset="0"/>
              </a:rPr>
              <a:t>112</a:t>
            </a:r>
          </a:p>
          <a:p>
            <a:pPr algn="ctr"/>
            <a:r>
              <a:rPr lang="sv-SE" sz="5400" dirty="0">
                <a:latin typeface="Arial" panose="020B0604020202020204" pitchFamily="34" charset="0"/>
                <a:cs typeface="Arial" panose="020B0604020202020204" pitchFamily="34" charset="0"/>
              </a:rPr>
              <a:t>16</a:t>
            </a:r>
          </a:p>
          <a:p>
            <a:endParaRPr lang="sv-SE" dirty="0"/>
          </a:p>
        </p:txBody>
      </p:sp>
      <p:sp>
        <p:nvSpPr>
          <p:cNvPr id="3" name="Rubrik 2">
            <a:extLst>
              <a:ext uri="{FF2B5EF4-FFF2-40B4-BE49-F238E27FC236}">
                <a16:creationId xmlns:a16="http://schemas.microsoft.com/office/drawing/2014/main" id="{7AE454A3-646A-DDCF-97E6-3449817BE89F}"/>
              </a:ext>
            </a:extLst>
          </p:cNvPr>
          <p:cNvSpPr>
            <a:spLocks noGrp="1"/>
          </p:cNvSpPr>
          <p:nvPr>
            <p:ph type="title"/>
          </p:nvPr>
        </p:nvSpPr>
        <p:spPr>
          <a:xfrm>
            <a:off x="838200" y="892014"/>
            <a:ext cx="5884863" cy="1325563"/>
          </a:xfrm>
        </p:spPr>
        <p:txBody>
          <a:bodyPr>
            <a:normAutofit/>
          </a:bodyPr>
          <a:lstStyle/>
          <a:p>
            <a:r>
              <a:rPr lang="sv-SE" sz="4000" dirty="0">
                <a:latin typeface="Arial" panose="020B0604020202020204" pitchFamily="34" charset="0"/>
                <a:cs typeface="Arial" panose="020B0604020202020204" pitchFamily="34" charset="0"/>
              </a:rPr>
              <a:t>Hur mycket är…</a:t>
            </a:r>
          </a:p>
        </p:txBody>
      </p:sp>
      <p:sp>
        <p:nvSpPr>
          <p:cNvPr id="8" name="Platshållare för text 1">
            <a:extLst>
              <a:ext uri="{FF2B5EF4-FFF2-40B4-BE49-F238E27FC236}">
                <a16:creationId xmlns:a16="http://schemas.microsoft.com/office/drawing/2014/main" id="{8A64DAC9-7E29-D9FD-714A-8A7E64E590EA}"/>
              </a:ext>
            </a:extLst>
          </p:cNvPr>
          <p:cNvSpPr txBox="1">
            <a:spLocks/>
          </p:cNvSpPr>
          <p:nvPr/>
        </p:nvSpPr>
        <p:spPr>
          <a:xfrm>
            <a:off x="3780631" y="3051632"/>
            <a:ext cx="110224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vo"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vo"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vo"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vo"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vo"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5400" dirty="0">
                <a:latin typeface="Arial" panose="020B0604020202020204" pitchFamily="34" charset="0"/>
                <a:cs typeface="Arial" panose="020B0604020202020204" pitchFamily="34" charset="0"/>
              </a:rPr>
              <a:t>=</a:t>
            </a:r>
          </a:p>
          <a:p>
            <a:endParaRPr lang="sv-SE" dirty="0"/>
          </a:p>
        </p:txBody>
      </p:sp>
      <p:pic>
        <p:nvPicPr>
          <p:cNvPr id="10" name="Bildobjekt 9" descr="En bild som visar pil&#10;&#10;Automatiskt genererad beskrivning">
            <a:extLst>
              <a:ext uri="{FF2B5EF4-FFF2-40B4-BE49-F238E27FC236}">
                <a16:creationId xmlns:a16="http://schemas.microsoft.com/office/drawing/2014/main" id="{8D449BE3-0922-8B3E-BCE1-E7C0E2A04B4A}"/>
              </a:ext>
            </a:extLst>
          </p:cNvPr>
          <p:cNvPicPr>
            <a:picLocks noChangeAspect="1"/>
          </p:cNvPicPr>
          <p:nvPr/>
        </p:nvPicPr>
        <p:blipFill>
          <a:blip r:embed="rId3">
            <a:clrChange>
              <a:clrFrom>
                <a:srgbClr val="F4EDDA"/>
              </a:clrFrom>
              <a:clrTo>
                <a:srgbClr val="F4EDDA">
                  <a:alpha val="0"/>
                </a:srgbClr>
              </a:clrTo>
            </a:clrChange>
          </a:blip>
          <a:stretch>
            <a:fillRect/>
          </a:stretch>
        </p:blipFill>
        <p:spPr>
          <a:xfrm>
            <a:off x="6727405" y="839382"/>
            <a:ext cx="4626395" cy="5179236"/>
          </a:xfrm>
          <a:prstGeom prst="rect">
            <a:avLst/>
          </a:prstGeom>
        </p:spPr>
      </p:pic>
    </p:spTree>
    <p:extLst>
      <p:ext uri="{BB962C8B-B14F-4D97-AF65-F5344CB8AC3E}">
        <p14:creationId xmlns:p14="http://schemas.microsoft.com/office/powerpoint/2010/main" val="93860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804337" y="3016619"/>
            <a:ext cx="5291663" cy="1628775"/>
          </a:xfrm>
        </p:spPr>
        <p:txBody>
          <a:bodyPr vert="horz" lIns="91440" tIns="45720" rIns="91440" bIns="45720" rtlCol="0" anchor="b">
            <a:normAutofit fontScale="90000"/>
          </a:bodyPr>
          <a:lstStyle/>
          <a:p>
            <a:r>
              <a:rPr lang="en-US" sz="4000" dirty="0">
                <a:latin typeface="Arial" panose="020B0604020202020204" pitchFamily="34" charset="0"/>
                <a:cs typeface="Arial" panose="020B0604020202020204" pitchFamily="34" charset="0"/>
              </a:rPr>
              <a:t>Nu ska vi testa </a:t>
            </a:r>
            <a:r>
              <a:rPr lang="en-US" sz="4000" dirty="0" err="1">
                <a:latin typeface="Arial" panose="020B0604020202020204" pitchFamily="34" charset="0"/>
                <a:cs typeface="Arial" panose="020B0604020202020204" pitchFamily="34" charset="0"/>
              </a:rPr>
              <a:t>beslutsstrategierna</a:t>
            </a:r>
            <a:r>
              <a:rPr lang="en-US" sz="4000" dirty="0">
                <a:latin typeface="Arial" panose="020B0604020202020204" pitchFamily="34" charset="0"/>
                <a:cs typeface="Arial" panose="020B0604020202020204" pitchFamily="34" charset="0"/>
              </a:rPr>
              <a:t>!</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Experiment II</a:t>
            </a:r>
          </a:p>
        </p:txBody>
      </p:sp>
      <p:pic>
        <p:nvPicPr>
          <p:cNvPr id="6" name="Bildobjekt 5" descr="En bild som visar person&#10;&#10;Automatiskt genererad beskrivning">
            <a:extLst>
              <a:ext uri="{FF2B5EF4-FFF2-40B4-BE49-F238E27FC236}">
                <a16:creationId xmlns:a16="http://schemas.microsoft.com/office/drawing/2014/main" id="{921F6529-4698-2156-F769-6A0E25393E87}"/>
              </a:ext>
            </a:extLst>
          </p:cNvPr>
          <p:cNvPicPr>
            <a:picLocks noChangeAspect="1"/>
          </p:cNvPicPr>
          <p:nvPr/>
        </p:nvPicPr>
        <p:blipFill rotWithShape="1">
          <a:blip r:embed="rId2"/>
          <a:srcRect l="15520" r="18020" b="-1"/>
          <a:stretch/>
        </p:blipFill>
        <p:spPr>
          <a:xfrm flipH="1">
            <a:off x="6096001"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97044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5E2C55-0EFC-8AFE-656E-AB1AF97D306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Svara snabbt på frågan:</a:t>
            </a:r>
          </a:p>
        </p:txBody>
      </p:sp>
      <p:sp>
        <p:nvSpPr>
          <p:cNvPr id="4" name="Platshållare för text 1">
            <a:extLst>
              <a:ext uri="{FF2B5EF4-FFF2-40B4-BE49-F238E27FC236}">
                <a16:creationId xmlns:a16="http://schemas.microsoft.com/office/drawing/2014/main" id="{609FF5F3-624A-C223-4B2F-0E8D0D9854FC}"/>
              </a:ext>
            </a:extLst>
          </p:cNvPr>
          <p:cNvSpPr>
            <a:spLocks noGrp="1"/>
          </p:cNvSpPr>
          <p:nvPr>
            <p:ph type="body" sz="quarter" idx="13"/>
          </p:nvPr>
        </p:nvSpPr>
        <p:spPr>
          <a:xfrm>
            <a:off x="921327" y="2668724"/>
            <a:ext cx="6606524" cy="1325563"/>
          </a:xfrm>
        </p:spPr>
        <p:txBody>
          <a:bodyPr>
            <a:normAutofit/>
          </a:bodyPr>
          <a:lstStyle/>
          <a:p>
            <a:pPr marL="0" indent="0"/>
            <a:r>
              <a:rPr lang="sv-SE" sz="4000" dirty="0">
                <a:latin typeface="Arial" panose="020B0604020202020204" pitchFamily="34" charset="0"/>
                <a:cs typeface="Arial" panose="020B0604020202020204" pitchFamily="34" charset="0"/>
              </a:rPr>
              <a:t>Vilken färg har isbjörnen?</a:t>
            </a:r>
          </a:p>
        </p:txBody>
      </p:sp>
      <p:pic>
        <p:nvPicPr>
          <p:cNvPr id="2" name="Bildobjekt 1" descr="En bild som visar person&#10;&#10;Automatiskt genererad beskrivning">
            <a:extLst>
              <a:ext uri="{FF2B5EF4-FFF2-40B4-BE49-F238E27FC236}">
                <a16:creationId xmlns:a16="http://schemas.microsoft.com/office/drawing/2014/main" id="{3024DCFE-CDC5-B22A-A740-5EE03FFC7FF2}"/>
              </a:ext>
            </a:extLst>
          </p:cNvPr>
          <p:cNvPicPr>
            <a:picLocks noChangeAspect="1"/>
          </p:cNvPicPr>
          <p:nvPr/>
        </p:nvPicPr>
        <p:blipFill>
          <a:blip r:embed="rId3">
            <a:clrChange>
              <a:clrFrom>
                <a:srgbClr val="F5ECDA"/>
              </a:clrFrom>
              <a:clrTo>
                <a:srgbClr val="F5ECDA">
                  <a:alpha val="0"/>
                </a:srgbClr>
              </a:clrTo>
            </a:clrChange>
          </a:blip>
          <a:stretch>
            <a:fillRect/>
          </a:stretch>
        </p:blipFill>
        <p:spPr>
          <a:xfrm>
            <a:off x="7868093" y="-672207"/>
            <a:ext cx="4463607" cy="7530207"/>
          </a:xfrm>
          <a:prstGeom prst="rect">
            <a:avLst/>
          </a:prstGeom>
        </p:spPr>
      </p:pic>
    </p:spTree>
    <p:extLst>
      <p:ext uri="{BB962C8B-B14F-4D97-AF65-F5344CB8AC3E}">
        <p14:creationId xmlns:p14="http://schemas.microsoft.com/office/powerpoint/2010/main" val="176531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5E2C55-0EFC-8AFE-656E-AB1AF97D306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Svara snabbt på frågan:</a:t>
            </a:r>
          </a:p>
        </p:txBody>
      </p:sp>
      <p:sp>
        <p:nvSpPr>
          <p:cNvPr id="4" name="Platshållare för text 1">
            <a:extLst>
              <a:ext uri="{FF2B5EF4-FFF2-40B4-BE49-F238E27FC236}">
                <a16:creationId xmlns:a16="http://schemas.microsoft.com/office/drawing/2014/main" id="{609FF5F3-624A-C223-4B2F-0E8D0D9854FC}"/>
              </a:ext>
            </a:extLst>
          </p:cNvPr>
          <p:cNvSpPr>
            <a:spLocks noGrp="1"/>
          </p:cNvSpPr>
          <p:nvPr>
            <p:ph type="body" sz="quarter" idx="13"/>
          </p:nvPr>
        </p:nvSpPr>
        <p:spPr>
          <a:xfrm>
            <a:off x="921327" y="2668724"/>
            <a:ext cx="6606524" cy="1325563"/>
          </a:xfrm>
        </p:spPr>
        <p:txBody>
          <a:bodyPr>
            <a:normAutofit/>
          </a:bodyPr>
          <a:lstStyle/>
          <a:p>
            <a:pPr marL="0" indent="0"/>
            <a:r>
              <a:rPr lang="sv-SE" sz="4000" dirty="0">
                <a:latin typeface="Arial" panose="020B0604020202020204" pitchFamily="34" charset="0"/>
                <a:cs typeface="Arial" panose="020B0604020202020204" pitchFamily="34" charset="0"/>
              </a:rPr>
              <a:t>Vilken färg har snö?</a:t>
            </a:r>
          </a:p>
        </p:txBody>
      </p:sp>
      <p:pic>
        <p:nvPicPr>
          <p:cNvPr id="2" name="Bildobjekt 1" descr="En bild som visar person&#10;&#10;Automatiskt genererad beskrivning">
            <a:extLst>
              <a:ext uri="{FF2B5EF4-FFF2-40B4-BE49-F238E27FC236}">
                <a16:creationId xmlns:a16="http://schemas.microsoft.com/office/drawing/2014/main" id="{3024DCFE-CDC5-B22A-A740-5EE03FFC7FF2}"/>
              </a:ext>
            </a:extLst>
          </p:cNvPr>
          <p:cNvPicPr>
            <a:picLocks noChangeAspect="1"/>
          </p:cNvPicPr>
          <p:nvPr/>
        </p:nvPicPr>
        <p:blipFill>
          <a:blip r:embed="rId3">
            <a:clrChange>
              <a:clrFrom>
                <a:srgbClr val="F5ECDA"/>
              </a:clrFrom>
              <a:clrTo>
                <a:srgbClr val="F5ECDA">
                  <a:alpha val="0"/>
                </a:srgbClr>
              </a:clrTo>
            </a:clrChange>
          </a:blip>
          <a:stretch>
            <a:fillRect/>
          </a:stretch>
        </p:blipFill>
        <p:spPr>
          <a:xfrm>
            <a:off x="7868093" y="-672207"/>
            <a:ext cx="4463607" cy="7530207"/>
          </a:xfrm>
          <a:prstGeom prst="rect">
            <a:avLst/>
          </a:prstGeom>
        </p:spPr>
      </p:pic>
    </p:spTree>
    <p:extLst>
      <p:ext uri="{BB962C8B-B14F-4D97-AF65-F5344CB8AC3E}">
        <p14:creationId xmlns:p14="http://schemas.microsoft.com/office/powerpoint/2010/main" val="225337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5E2C55-0EFC-8AFE-656E-AB1AF97D3068}"/>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Svara snabbt på frågan:</a:t>
            </a:r>
          </a:p>
        </p:txBody>
      </p:sp>
      <p:sp>
        <p:nvSpPr>
          <p:cNvPr id="4" name="Platshållare för text 1">
            <a:extLst>
              <a:ext uri="{FF2B5EF4-FFF2-40B4-BE49-F238E27FC236}">
                <a16:creationId xmlns:a16="http://schemas.microsoft.com/office/drawing/2014/main" id="{609FF5F3-624A-C223-4B2F-0E8D0D9854FC}"/>
              </a:ext>
            </a:extLst>
          </p:cNvPr>
          <p:cNvSpPr>
            <a:spLocks noGrp="1"/>
          </p:cNvSpPr>
          <p:nvPr>
            <p:ph type="body" sz="quarter" idx="13"/>
          </p:nvPr>
        </p:nvSpPr>
        <p:spPr>
          <a:xfrm>
            <a:off x="921327" y="2668724"/>
            <a:ext cx="6606524" cy="1325563"/>
          </a:xfrm>
        </p:spPr>
        <p:txBody>
          <a:bodyPr>
            <a:normAutofit/>
          </a:bodyPr>
          <a:lstStyle/>
          <a:p>
            <a:pPr marL="0" indent="0"/>
            <a:r>
              <a:rPr lang="sv-SE" sz="4000" dirty="0">
                <a:latin typeface="Arial" panose="020B0604020202020204" pitchFamily="34" charset="0"/>
                <a:cs typeface="Arial" panose="020B0604020202020204" pitchFamily="34" charset="0"/>
              </a:rPr>
              <a:t>Vilken färg har molnen?</a:t>
            </a:r>
          </a:p>
        </p:txBody>
      </p:sp>
      <p:pic>
        <p:nvPicPr>
          <p:cNvPr id="2" name="Bildobjekt 1" descr="En bild som visar person&#10;&#10;Automatiskt genererad beskrivning">
            <a:extLst>
              <a:ext uri="{FF2B5EF4-FFF2-40B4-BE49-F238E27FC236}">
                <a16:creationId xmlns:a16="http://schemas.microsoft.com/office/drawing/2014/main" id="{3024DCFE-CDC5-B22A-A740-5EE03FFC7FF2}"/>
              </a:ext>
            </a:extLst>
          </p:cNvPr>
          <p:cNvPicPr>
            <a:picLocks noChangeAspect="1"/>
          </p:cNvPicPr>
          <p:nvPr/>
        </p:nvPicPr>
        <p:blipFill>
          <a:blip r:embed="rId3">
            <a:clrChange>
              <a:clrFrom>
                <a:srgbClr val="F5ECDA"/>
              </a:clrFrom>
              <a:clrTo>
                <a:srgbClr val="F5ECDA">
                  <a:alpha val="0"/>
                </a:srgbClr>
              </a:clrTo>
            </a:clrChange>
          </a:blip>
          <a:stretch>
            <a:fillRect/>
          </a:stretch>
        </p:blipFill>
        <p:spPr>
          <a:xfrm>
            <a:off x="7868093" y="-672207"/>
            <a:ext cx="4463607" cy="7530207"/>
          </a:xfrm>
          <a:prstGeom prst="rect">
            <a:avLst/>
          </a:prstGeom>
        </p:spPr>
      </p:pic>
    </p:spTree>
    <p:extLst>
      <p:ext uri="{BB962C8B-B14F-4D97-AF65-F5344CB8AC3E}">
        <p14:creationId xmlns:p14="http://schemas.microsoft.com/office/powerpoint/2010/main" val="168579088"/>
      </p:ext>
    </p:extLst>
  </p:cSld>
  <p:clrMapOvr>
    <a:masterClrMapping/>
  </p:clrMapOvr>
</p:sld>
</file>

<file path=ppt/theme/theme1.xml><?xml version="1.0" encoding="utf-8"?>
<a:theme xmlns:a="http://schemas.openxmlformats.org/drawingml/2006/main" name="Office-tema">
  <a:themeElements>
    <a:clrScheme name="Levla">
      <a:dk1>
        <a:srgbClr val="000000"/>
      </a:dk1>
      <a:lt1>
        <a:srgbClr val="FFFFFF"/>
      </a:lt1>
      <a:dk2>
        <a:srgbClr val="44546A"/>
      </a:dk2>
      <a:lt2>
        <a:srgbClr val="E7E6E6"/>
      </a:lt2>
      <a:accent1>
        <a:srgbClr val="FF2866"/>
      </a:accent1>
      <a:accent2>
        <a:srgbClr val="FFDB23"/>
      </a:accent2>
      <a:accent3>
        <a:srgbClr val="5DC158"/>
      </a:accent3>
      <a:accent4>
        <a:srgbClr val="864ABD"/>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23692</TotalTime>
  <Words>730</Words>
  <Application>Microsoft Macintosh PowerPoint</Application>
  <PresentationFormat>Bredbild</PresentationFormat>
  <Paragraphs>90</Paragraphs>
  <Slides>24</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24</vt:i4>
      </vt:variant>
    </vt:vector>
  </HeadingPairs>
  <TitlesOfParts>
    <vt:vector size="31" baseType="lpstr">
      <vt:lpstr>Arial</vt:lpstr>
      <vt:lpstr>Arvo</vt:lpstr>
      <vt:lpstr>Calibri</vt:lpstr>
      <vt:lpstr>Liberation Serif</vt:lpstr>
      <vt:lpstr>Londrina Solid</vt:lpstr>
      <vt:lpstr>Symbol</vt:lpstr>
      <vt:lpstr>Office-tema</vt:lpstr>
      <vt:lpstr>Hur funkar vår hjärna när vi fattar beslut?</vt:lpstr>
      <vt:lpstr>Diskussion </vt:lpstr>
      <vt:lpstr>Att vi inte alltid gör det som vi vet är bäst/smartast beror på att vi använder två olika strategier/sätt att tänka på när vi fattar beslut.  Dessa strategier är “metaforiska” (illustrativa)  och inte “neurologiska” (verkliga nervinpulser i vår kropp). </vt:lpstr>
      <vt:lpstr>Nu ska vi testa beslutsstrategierna!   Experiment I</vt:lpstr>
      <vt:lpstr>Hur mycket är…</vt:lpstr>
      <vt:lpstr>Nu ska vi testa beslutsstrategierna!   Experiment II</vt:lpstr>
      <vt:lpstr>Svara snabbt på frågan:</vt:lpstr>
      <vt:lpstr>Svara snabbt på frågan:</vt:lpstr>
      <vt:lpstr>Svara snabbt på frågan:</vt:lpstr>
      <vt:lpstr>Svara snabbt på frågan:</vt:lpstr>
      <vt:lpstr>Svara snabbt på frågan:</vt:lpstr>
      <vt:lpstr>Svarade du mjölk?</vt:lpstr>
      <vt:lpstr>Utan att veta om det använder vi antingen den ena eller andra strategin.</vt:lpstr>
      <vt:lpstr>PowerPoint-presentation</vt:lpstr>
      <vt:lpstr>PowerPoint-presentation</vt:lpstr>
      <vt:lpstr>Eftersom vi ofta är stressade eller gör flera saker samtidigt använder vi kanske mest det autopiloten när vi fattar beslut, det vill säga bara gå på känsla istället för att tänka efter. Det gör att vi “säger mjölk” till det mesta.  </vt:lpstr>
      <vt:lpstr>Diskussion </vt:lpstr>
      <vt:lpstr>Diskussion/rollspel </vt:lpstr>
      <vt:lpstr>Diskussion  När vi är stressade, hungriga, rädda, är vana med den situationen – vilket ”jag” är starkast? </vt:lpstr>
      <vt:lpstr>PowerPoint-presentation</vt:lpstr>
      <vt:lpstr>Men hur ska man gör för att vinna över vanejaget-autopiloten-elefanten?</vt:lpstr>
      <vt:lpstr>Hemligheten är…</vt:lpstr>
      <vt:lpstr>PowerPoint-presentation</vt:lpstr>
      <vt:lpstr>Uppföljning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Mattias Gustafsson</dc:creator>
  <cp:keywords/>
  <dc:description/>
  <cp:lastModifiedBy>Ylva Tegner</cp:lastModifiedBy>
  <cp:revision>620</cp:revision>
  <cp:lastPrinted>2022-01-28T11:04:10Z</cp:lastPrinted>
  <dcterms:created xsi:type="dcterms:W3CDTF">2020-11-13T13:48:02Z</dcterms:created>
  <dcterms:modified xsi:type="dcterms:W3CDTF">2023-05-02T08:02:46Z</dcterms:modified>
  <cp:category/>
</cp:coreProperties>
</file>